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9" r:id="rId3"/>
    <p:sldId id="257" r:id="rId4"/>
    <p:sldId id="267" r:id="rId5"/>
    <p:sldId id="258" r:id="rId6"/>
    <p:sldId id="259" r:id="rId7"/>
    <p:sldId id="268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477536-FC8B-9B06-7C31-0B3EC27F05AB}" v="557" dt="2024-08-19T00:36:38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Gustavo De Oliveira Costa" userId="9cbb936283bea9fb" providerId="Windows Live" clId="Web-{DD477536-FC8B-9B06-7C31-0B3EC27F05AB}"/>
    <pc:docChg chg="addSld modSld sldOrd">
      <pc:chgData name="Luiz Gustavo De Oliveira Costa" userId="9cbb936283bea9fb" providerId="Windows Live" clId="Web-{DD477536-FC8B-9B06-7C31-0B3EC27F05AB}" dt="2024-08-19T00:36:38.312" v="538" actId="20577"/>
      <pc:docMkLst>
        <pc:docMk/>
      </pc:docMkLst>
      <pc:sldChg chg="delSp modSp">
        <pc:chgData name="Luiz Gustavo De Oliveira Costa" userId="9cbb936283bea9fb" providerId="Windows Live" clId="Web-{DD477536-FC8B-9B06-7C31-0B3EC27F05AB}" dt="2024-08-19T00:13:29.008" v="7"/>
        <pc:sldMkLst>
          <pc:docMk/>
          <pc:sldMk cId="0" sldId="256"/>
        </pc:sldMkLst>
        <pc:spChg chg="del">
          <ac:chgData name="Luiz Gustavo De Oliveira Costa" userId="9cbb936283bea9fb" providerId="Windows Live" clId="Web-{DD477536-FC8B-9B06-7C31-0B3EC27F05AB}" dt="2024-08-19T00:13:15.023" v="2"/>
          <ac:spMkLst>
            <pc:docMk/>
            <pc:sldMk cId="0" sldId="256"/>
            <ac:spMk id="7" creationId="{00000000-0000-0000-0000-000000000000}"/>
          </ac:spMkLst>
        </pc:spChg>
        <pc:spChg chg="del mod">
          <ac:chgData name="Luiz Gustavo De Oliveira Costa" userId="9cbb936283bea9fb" providerId="Windows Live" clId="Web-{DD477536-FC8B-9B06-7C31-0B3EC27F05AB}" dt="2024-08-19T00:13:29.008" v="7"/>
          <ac:spMkLst>
            <pc:docMk/>
            <pc:sldMk cId="0" sldId="256"/>
            <ac:spMk id="9" creationId="{00000000-0000-0000-0000-000000000000}"/>
          </ac:spMkLst>
        </pc:spChg>
        <pc:picChg chg="del">
          <ac:chgData name="Luiz Gustavo De Oliveira Costa" userId="9cbb936283bea9fb" providerId="Windows Live" clId="Web-{DD477536-FC8B-9B06-7C31-0B3EC27F05AB}" dt="2024-08-19T00:13:12.523" v="1"/>
          <ac:picMkLst>
            <pc:docMk/>
            <pc:sldMk cId="0" sldId="256"/>
            <ac:picMk id="8" creationId="{00000000-0000-0000-0000-000000000000}"/>
          </ac:picMkLst>
        </pc:picChg>
        <pc:picChg chg="del">
          <ac:chgData name="Luiz Gustavo De Oliveira Costa" userId="9cbb936283bea9fb" providerId="Windows Live" clId="Web-{DD477536-FC8B-9B06-7C31-0B3EC27F05AB}" dt="2024-08-19T00:13:07.398" v="0"/>
          <ac:picMkLst>
            <pc:docMk/>
            <pc:sldMk cId="0" sldId="256"/>
            <ac:picMk id="10" creationId="{00000000-0000-0000-0000-000000000000}"/>
          </ac:picMkLst>
        </pc:picChg>
      </pc:sldChg>
      <pc:sldChg chg="addSp delSp modSp">
        <pc:chgData name="Luiz Gustavo De Oliveira Costa" userId="9cbb936283bea9fb" providerId="Windows Live" clId="Web-{DD477536-FC8B-9B06-7C31-0B3EC27F05AB}" dt="2024-08-19T00:25:16.150" v="65" actId="1076"/>
        <pc:sldMkLst>
          <pc:docMk/>
          <pc:sldMk cId="0" sldId="257"/>
        </pc:sldMkLst>
        <pc:picChg chg="del">
          <ac:chgData name="Luiz Gustavo De Oliveira Costa" userId="9cbb936283bea9fb" providerId="Windows Live" clId="Web-{DD477536-FC8B-9B06-7C31-0B3EC27F05AB}" dt="2024-08-19T00:13:38.962" v="8"/>
          <ac:picMkLst>
            <pc:docMk/>
            <pc:sldMk cId="0" sldId="257"/>
            <ac:picMk id="11" creationId="{00000000-0000-0000-0000-000000000000}"/>
          </ac:picMkLst>
        </pc:picChg>
        <pc:picChg chg="add mod">
          <ac:chgData name="Luiz Gustavo De Oliveira Costa" userId="9cbb936283bea9fb" providerId="Windows Live" clId="Web-{DD477536-FC8B-9B06-7C31-0B3EC27F05AB}" dt="2024-08-19T00:25:16.150" v="65" actId="1076"/>
          <ac:picMkLst>
            <pc:docMk/>
            <pc:sldMk cId="0" sldId="257"/>
            <ac:picMk id="12" creationId="{B6B63352-7346-A190-3AD4-711E64ADC13B}"/>
          </ac:picMkLst>
        </pc:picChg>
      </pc:sldChg>
      <pc:sldChg chg="delSp">
        <pc:chgData name="Luiz Gustavo De Oliveira Costa" userId="9cbb936283bea9fb" providerId="Windows Live" clId="Web-{DD477536-FC8B-9B06-7C31-0B3EC27F05AB}" dt="2024-08-19T00:13:49.821" v="9"/>
        <pc:sldMkLst>
          <pc:docMk/>
          <pc:sldMk cId="0" sldId="258"/>
        </pc:sldMkLst>
        <pc:picChg chg="del">
          <ac:chgData name="Luiz Gustavo De Oliveira Costa" userId="9cbb936283bea9fb" providerId="Windows Live" clId="Web-{DD477536-FC8B-9B06-7C31-0B3EC27F05AB}" dt="2024-08-19T00:13:49.821" v="9"/>
          <ac:picMkLst>
            <pc:docMk/>
            <pc:sldMk cId="0" sldId="258"/>
            <ac:picMk id="15" creationId="{00000000-0000-0000-0000-000000000000}"/>
          </ac:picMkLst>
        </pc:picChg>
      </pc:sldChg>
      <pc:sldChg chg="delSp">
        <pc:chgData name="Luiz Gustavo De Oliveira Costa" userId="9cbb936283bea9fb" providerId="Windows Live" clId="Web-{DD477536-FC8B-9B06-7C31-0B3EC27F05AB}" dt="2024-08-19T00:13:56.572" v="10"/>
        <pc:sldMkLst>
          <pc:docMk/>
          <pc:sldMk cId="0" sldId="259"/>
        </pc:sldMkLst>
        <pc:picChg chg="del">
          <ac:chgData name="Luiz Gustavo De Oliveira Costa" userId="9cbb936283bea9fb" providerId="Windows Live" clId="Web-{DD477536-FC8B-9B06-7C31-0B3EC27F05AB}" dt="2024-08-19T00:13:56.572" v="10"/>
          <ac:picMkLst>
            <pc:docMk/>
            <pc:sldMk cId="0" sldId="259"/>
            <ac:picMk id="22" creationId="{00000000-0000-0000-0000-000000000000}"/>
          </ac:picMkLst>
        </pc:picChg>
      </pc:sldChg>
      <pc:sldChg chg="delSp">
        <pc:chgData name="Luiz Gustavo De Oliveira Costa" userId="9cbb936283bea9fb" providerId="Windows Live" clId="Web-{DD477536-FC8B-9B06-7C31-0B3EC27F05AB}" dt="2024-08-19T00:14:05.213" v="11"/>
        <pc:sldMkLst>
          <pc:docMk/>
          <pc:sldMk cId="0" sldId="260"/>
        </pc:sldMkLst>
        <pc:picChg chg="del">
          <ac:chgData name="Luiz Gustavo De Oliveira Costa" userId="9cbb936283bea9fb" providerId="Windows Live" clId="Web-{DD477536-FC8B-9B06-7C31-0B3EC27F05AB}" dt="2024-08-19T00:14:05.213" v="11"/>
          <ac:picMkLst>
            <pc:docMk/>
            <pc:sldMk cId="0" sldId="260"/>
            <ac:picMk id="22" creationId="{00000000-0000-0000-0000-000000000000}"/>
          </ac:picMkLst>
        </pc:picChg>
      </pc:sldChg>
      <pc:sldChg chg="delSp">
        <pc:chgData name="Luiz Gustavo De Oliveira Costa" userId="9cbb936283bea9fb" providerId="Windows Live" clId="Web-{DD477536-FC8B-9B06-7C31-0B3EC27F05AB}" dt="2024-08-19T00:14:10.885" v="12"/>
        <pc:sldMkLst>
          <pc:docMk/>
          <pc:sldMk cId="0" sldId="261"/>
        </pc:sldMkLst>
        <pc:picChg chg="del">
          <ac:chgData name="Luiz Gustavo De Oliveira Costa" userId="9cbb936283bea9fb" providerId="Windows Live" clId="Web-{DD477536-FC8B-9B06-7C31-0B3EC27F05AB}" dt="2024-08-19T00:14:10.885" v="12"/>
          <ac:picMkLst>
            <pc:docMk/>
            <pc:sldMk cId="0" sldId="261"/>
            <ac:picMk id="18" creationId="{00000000-0000-0000-0000-000000000000}"/>
          </ac:picMkLst>
        </pc:picChg>
      </pc:sldChg>
      <pc:sldChg chg="delSp">
        <pc:chgData name="Luiz Gustavo De Oliveira Costa" userId="9cbb936283bea9fb" providerId="Windows Live" clId="Web-{DD477536-FC8B-9B06-7C31-0B3EC27F05AB}" dt="2024-08-19T00:14:15.588" v="13"/>
        <pc:sldMkLst>
          <pc:docMk/>
          <pc:sldMk cId="0" sldId="262"/>
        </pc:sldMkLst>
        <pc:picChg chg="del">
          <ac:chgData name="Luiz Gustavo De Oliveira Costa" userId="9cbb936283bea9fb" providerId="Windows Live" clId="Web-{DD477536-FC8B-9B06-7C31-0B3EC27F05AB}" dt="2024-08-19T00:14:15.588" v="13"/>
          <ac:picMkLst>
            <pc:docMk/>
            <pc:sldMk cId="0" sldId="262"/>
            <ac:picMk id="18" creationId="{00000000-0000-0000-0000-000000000000}"/>
          </ac:picMkLst>
        </pc:picChg>
      </pc:sldChg>
      <pc:sldChg chg="delSp">
        <pc:chgData name="Luiz Gustavo De Oliveira Costa" userId="9cbb936283bea9fb" providerId="Windows Live" clId="Web-{DD477536-FC8B-9B06-7C31-0B3EC27F05AB}" dt="2024-08-19T00:14:23.979" v="14"/>
        <pc:sldMkLst>
          <pc:docMk/>
          <pc:sldMk cId="0" sldId="263"/>
        </pc:sldMkLst>
        <pc:picChg chg="del">
          <ac:chgData name="Luiz Gustavo De Oliveira Costa" userId="9cbb936283bea9fb" providerId="Windows Live" clId="Web-{DD477536-FC8B-9B06-7C31-0B3EC27F05AB}" dt="2024-08-19T00:14:23.979" v="14"/>
          <ac:picMkLst>
            <pc:docMk/>
            <pc:sldMk cId="0" sldId="263"/>
            <ac:picMk id="19" creationId="{00000000-0000-0000-0000-000000000000}"/>
          </ac:picMkLst>
        </pc:picChg>
      </pc:sldChg>
      <pc:sldChg chg="delSp">
        <pc:chgData name="Luiz Gustavo De Oliveira Costa" userId="9cbb936283bea9fb" providerId="Windows Live" clId="Web-{DD477536-FC8B-9B06-7C31-0B3EC27F05AB}" dt="2024-08-19T00:14:27.760" v="15"/>
        <pc:sldMkLst>
          <pc:docMk/>
          <pc:sldMk cId="0" sldId="264"/>
        </pc:sldMkLst>
        <pc:picChg chg="del">
          <ac:chgData name="Luiz Gustavo De Oliveira Costa" userId="9cbb936283bea9fb" providerId="Windows Live" clId="Web-{DD477536-FC8B-9B06-7C31-0B3EC27F05AB}" dt="2024-08-19T00:14:27.760" v="15"/>
          <ac:picMkLst>
            <pc:docMk/>
            <pc:sldMk cId="0" sldId="264"/>
            <ac:picMk id="22" creationId="{00000000-0000-0000-0000-000000000000}"/>
          </ac:picMkLst>
        </pc:picChg>
      </pc:sldChg>
      <pc:sldChg chg="delSp">
        <pc:chgData name="Luiz Gustavo De Oliveira Costa" userId="9cbb936283bea9fb" providerId="Windows Live" clId="Web-{DD477536-FC8B-9B06-7C31-0B3EC27F05AB}" dt="2024-08-19T00:14:32.229" v="16"/>
        <pc:sldMkLst>
          <pc:docMk/>
          <pc:sldMk cId="0" sldId="265"/>
        </pc:sldMkLst>
        <pc:picChg chg="del">
          <ac:chgData name="Luiz Gustavo De Oliveira Costa" userId="9cbb936283bea9fb" providerId="Windows Live" clId="Web-{DD477536-FC8B-9B06-7C31-0B3EC27F05AB}" dt="2024-08-19T00:14:32.229" v="16"/>
          <ac:picMkLst>
            <pc:docMk/>
            <pc:sldMk cId="0" sldId="265"/>
            <ac:picMk id="11" creationId="{00000000-0000-0000-0000-000000000000}"/>
          </ac:picMkLst>
        </pc:picChg>
      </pc:sldChg>
      <pc:sldChg chg="delSp modSp add replId">
        <pc:chgData name="Luiz Gustavo De Oliveira Costa" userId="9cbb936283bea9fb" providerId="Windows Live" clId="Web-{DD477536-FC8B-9B06-7C31-0B3EC27F05AB}" dt="2024-08-19T00:24:47.539" v="63" actId="20577"/>
        <pc:sldMkLst>
          <pc:docMk/>
          <pc:sldMk cId="4187469899" sldId="266"/>
        </pc:sldMkLst>
        <pc:spChg chg="mod">
          <ac:chgData name="Luiz Gustavo De Oliveira Costa" userId="9cbb936283bea9fb" providerId="Windows Live" clId="Web-{DD477536-FC8B-9B06-7C31-0B3EC27F05AB}" dt="2024-08-19T00:15:56.485" v="44"/>
          <ac:spMkLst>
            <pc:docMk/>
            <pc:sldMk cId="4187469899" sldId="266"/>
            <ac:spMk id="4" creationId="{00000000-0000-0000-0000-000000000000}"/>
          </ac:spMkLst>
        </pc:spChg>
        <pc:spChg chg="mod">
          <ac:chgData name="Luiz Gustavo De Oliveira Costa" userId="9cbb936283bea9fb" providerId="Windows Live" clId="Web-{DD477536-FC8B-9B06-7C31-0B3EC27F05AB}" dt="2024-08-19T00:24:47.539" v="63" actId="20577"/>
          <ac:spMkLst>
            <pc:docMk/>
            <pc:sldMk cId="4187469899" sldId="266"/>
            <ac:spMk id="5" creationId="{00000000-0000-0000-0000-000000000000}"/>
          </ac:spMkLst>
        </pc:spChg>
        <pc:spChg chg="del mod">
          <ac:chgData name="Luiz Gustavo De Oliveira Costa" userId="9cbb936283bea9fb" providerId="Windows Live" clId="Web-{DD477536-FC8B-9B06-7C31-0B3EC27F05AB}" dt="2024-08-19T00:15:04.684" v="33"/>
          <ac:spMkLst>
            <pc:docMk/>
            <pc:sldMk cId="4187469899" sldId="266"/>
            <ac:spMk id="6" creationId="{00000000-0000-0000-0000-000000000000}"/>
          </ac:spMkLst>
        </pc:spChg>
        <pc:spChg chg="del">
          <ac:chgData name="Luiz Gustavo De Oliveira Costa" userId="9cbb936283bea9fb" providerId="Windows Live" clId="Web-{DD477536-FC8B-9B06-7C31-0B3EC27F05AB}" dt="2024-08-19T00:15:00.497" v="30"/>
          <ac:spMkLst>
            <pc:docMk/>
            <pc:sldMk cId="4187469899" sldId="266"/>
            <ac:spMk id="7" creationId="{00000000-0000-0000-0000-000000000000}"/>
          </ac:spMkLst>
        </pc:spChg>
        <pc:spChg chg="del">
          <ac:chgData name="Luiz Gustavo De Oliveira Costa" userId="9cbb936283bea9fb" providerId="Windows Live" clId="Web-{DD477536-FC8B-9B06-7C31-0B3EC27F05AB}" dt="2024-08-19T00:15:00.497" v="29"/>
          <ac:spMkLst>
            <pc:docMk/>
            <pc:sldMk cId="4187469899" sldId="266"/>
            <ac:spMk id="8" creationId="{00000000-0000-0000-0000-000000000000}"/>
          </ac:spMkLst>
        </pc:spChg>
        <pc:spChg chg="del">
          <ac:chgData name="Luiz Gustavo De Oliveira Costa" userId="9cbb936283bea9fb" providerId="Windows Live" clId="Web-{DD477536-FC8B-9B06-7C31-0B3EC27F05AB}" dt="2024-08-19T00:15:00.497" v="28"/>
          <ac:spMkLst>
            <pc:docMk/>
            <pc:sldMk cId="4187469899" sldId="266"/>
            <ac:spMk id="9" creationId="{00000000-0000-0000-0000-000000000000}"/>
          </ac:spMkLst>
        </pc:spChg>
        <pc:spChg chg="del">
          <ac:chgData name="Luiz Gustavo De Oliveira Costa" userId="9cbb936283bea9fb" providerId="Windows Live" clId="Web-{DD477536-FC8B-9B06-7C31-0B3EC27F05AB}" dt="2024-08-19T00:15:00.497" v="27"/>
          <ac:spMkLst>
            <pc:docMk/>
            <pc:sldMk cId="4187469899" sldId="266"/>
            <ac:spMk id="10" creationId="{00000000-0000-0000-0000-000000000000}"/>
          </ac:spMkLst>
        </pc:spChg>
      </pc:sldChg>
      <pc:sldChg chg="addSp delSp modSp add replId">
        <pc:chgData name="Luiz Gustavo De Oliveira Costa" userId="9cbb936283bea9fb" providerId="Windows Live" clId="Web-{DD477536-FC8B-9B06-7C31-0B3EC27F05AB}" dt="2024-08-19T00:29:34.085" v="278" actId="20577"/>
        <pc:sldMkLst>
          <pc:docMk/>
          <pc:sldMk cId="3618168761" sldId="267"/>
        </pc:sldMkLst>
        <pc:spChg chg="mod">
          <ac:chgData name="Luiz Gustavo De Oliveira Costa" userId="9cbb936283bea9fb" providerId="Windows Live" clId="Web-{DD477536-FC8B-9B06-7C31-0B3EC27F05AB}" dt="2024-08-19T00:25:25.308" v="71" actId="20577"/>
          <ac:spMkLst>
            <pc:docMk/>
            <pc:sldMk cId="3618168761" sldId="267"/>
            <ac:spMk id="4" creationId="{00000000-0000-0000-0000-000000000000}"/>
          </ac:spMkLst>
        </pc:spChg>
        <pc:spChg chg="mod">
          <ac:chgData name="Luiz Gustavo De Oliveira Costa" userId="9cbb936283bea9fb" providerId="Windows Live" clId="Web-{DD477536-FC8B-9B06-7C31-0B3EC27F05AB}" dt="2024-08-19T00:26:32.811" v="135" actId="20577"/>
          <ac:spMkLst>
            <pc:docMk/>
            <pc:sldMk cId="3618168761" sldId="267"/>
            <ac:spMk id="6" creationId="{00000000-0000-0000-0000-000000000000}"/>
          </ac:spMkLst>
        </pc:spChg>
        <pc:spChg chg="mod">
          <ac:chgData name="Luiz Gustavo De Oliveira Costa" userId="9cbb936283bea9fb" providerId="Windows Live" clId="Web-{DD477536-FC8B-9B06-7C31-0B3EC27F05AB}" dt="2024-08-19T00:26:55.187" v="140" actId="20577"/>
          <ac:spMkLst>
            <pc:docMk/>
            <pc:sldMk cId="3618168761" sldId="267"/>
            <ac:spMk id="7" creationId="{00000000-0000-0000-0000-000000000000}"/>
          </ac:spMkLst>
        </pc:spChg>
        <pc:spChg chg="mod">
          <ac:chgData name="Luiz Gustavo De Oliveira Costa" userId="9cbb936283bea9fb" providerId="Windows Live" clId="Web-{DD477536-FC8B-9B06-7C31-0B3EC27F05AB}" dt="2024-08-19T00:28:59.506" v="192" actId="20577"/>
          <ac:spMkLst>
            <pc:docMk/>
            <pc:sldMk cId="3618168761" sldId="267"/>
            <ac:spMk id="8" creationId="{00000000-0000-0000-0000-000000000000}"/>
          </ac:spMkLst>
        </pc:spChg>
        <pc:spChg chg="mod">
          <ac:chgData name="Luiz Gustavo De Oliveira Costa" userId="9cbb936283bea9fb" providerId="Windows Live" clId="Web-{DD477536-FC8B-9B06-7C31-0B3EC27F05AB}" dt="2024-08-19T00:29:03.662" v="201" actId="20577"/>
          <ac:spMkLst>
            <pc:docMk/>
            <pc:sldMk cId="3618168761" sldId="267"/>
            <ac:spMk id="9" creationId="{00000000-0000-0000-0000-000000000000}"/>
          </ac:spMkLst>
        </pc:spChg>
        <pc:spChg chg="mod">
          <ac:chgData name="Luiz Gustavo De Oliveira Costa" userId="9cbb936283bea9fb" providerId="Windows Live" clId="Web-{DD477536-FC8B-9B06-7C31-0B3EC27F05AB}" dt="2024-08-19T00:29:34.085" v="278" actId="20577"/>
          <ac:spMkLst>
            <pc:docMk/>
            <pc:sldMk cId="3618168761" sldId="267"/>
            <ac:spMk id="10" creationId="{00000000-0000-0000-0000-000000000000}"/>
          </ac:spMkLst>
        </pc:spChg>
        <pc:picChg chg="add mod">
          <ac:chgData name="Luiz Gustavo De Oliveira Costa" userId="9cbb936283bea9fb" providerId="Windows Live" clId="Web-{DD477536-FC8B-9B06-7C31-0B3EC27F05AB}" dt="2024-08-19T00:25:48.294" v="76" actId="1076"/>
          <ac:picMkLst>
            <pc:docMk/>
            <pc:sldMk cId="3618168761" sldId="267"/>
            <ac:picMk id="11" creationId="{9642B829-BD37-B4B2-B463-09B1FF2EC779}"/>
          </ac:picMkLst>
        </pc:picChg>
        <pc:picChg chg="del">
          <ac:chgData name="Luiz Gustavo De Oliveira Costa" userId="9cbb936283bea9fb" providerId="Windows Live" clId="Web-{DD477536-FC8B-9B06-7C31-0B3EC27F05AB}" dt="2024-08-19T00:25:40.872" v="72"/>
          <ac:picMkLst>
            <pc:docMk/>
            <pc:sldMk cId="3618168761" sldId="267"/>
            <ac:picMk id="12" creationId="{B6B63352-7346-A190-3AD4-711E64ADC13B}"/>
          </ac:picMkLst>
        </pc:picChg>
      </pc:sldChg>
      <pc:sldChg chg="addSp delSp add replId">
        <pc:chgData name="Luiz Gustavo De Oliveira Costa" userId="9cbb936283bea9fb" providerId="Windows Live" clId="Web-{DD477536-FC8B-9B06-7C31-0B3EC27F05AB}" dt="2024-08-19T00:30:54.277" v="281"/>
        <pc:sldMkLst>
          <pc:docMk/>
          <pc:sldMk cId="3826093151" sldId="268"/>
        </pc:sldMkLst>
        <pc:picChg chg="del">
          <ac:chgData name="Luiz Gustavo De Oliveira Costa" userId="9cbb936283bea9fb" providerId="Windows Live" clId="Web-{DD477536-FC8B-9B06-7C31-0B3EC27F05AB}" dt="2024-08-19T00:30:53.621" v="280"/>
          <ac:picMkLst>
            <pc:docMk/>
            <pc:sldMk cId="3826093151" sldId="268"/>
            <ac:picMk id="4" creationId="{00000000-0000-0000-0000-000000000000}"/>
          </ac:picMkLst>
        </pc:picChg>
        <pc:picChg chg="add">
          <ac:chgData name="Luiz Gustavo De Oliveira Costa" userId="9cbb936283bea9fb" providerId="Windows Live" clId="Web-{DD477536-FC8B-9B06-7C31-0B3EC27F05AB}" dt="2024-08-19T00:30:54.277" v="281"/>
          <ac:picMkLst>
            <pc:docMk/>
            <pc:sldMk cId="3826093151" sldId="268"/>
            <ac:picMk id="23" creationId="{6B5F6C65-0792-AFFF-6899-CC23AB3AB3CD}"/>
          </ac:picMkLst>
        </pc:picChg>
      </pc:sldChg>
      <pc:sldChg chg="addSp delSp modSp add ord replId">
        <pc:chgData name="Luiz Gustavo De Oliveira Costa" userId="9cbb936283bea9fb" providerId="Windows Live" clId="Web-{DD477536-FC8B-9B06-7C31-0B3EC27F05AB}" dt="2024-08-19T00:36:38.312" v="538" actId="20577"/>
        <pc:sldMkLst>
          <pc:docMk/>
          <pc:sldMk cId="1906239492" sldId="269"/>
        </pc:sldMkLst>
        <pc:spChg chg="add del">
          <ac:chgData name="Luiz Gustavo De Oliveira Costa" userId="9cbb936283bea9fb" providerId="Windows Live" clId="Web-{DD477536-FC8B-9B06-7C31-0B3EC27F05AB}" dt="2024-08-19T00:32:41.093" v="324"/>
          <ac:spMkLst>
            <pc:docMk/>
            <pc:sldMk cId="1906239492" sldId="269"/>
            <ac:spMk id="3" creationId="{00000000-0000-0000-0000-000000000000}"/>
          </ac:spMkLst>
        </pc:spChg>
        <pc:spChg chg="mod">
          <ac:chgData name="Luiz Gustavo De Oliveira Costa" userId="9cbb936283bea9fb" providerId="Windows Live" clId="Web-{DD477536-FC8B-9B06-7C31-0B3EC27F05AB}" dt="2024-08-19T00:31:41.247" v="288" actId="20577"/>
          <ac:spMkLst>
            <pc:docMk/>
            <pc:sldMk cId="1906239492" sldId="269"/>
            <ac:spMk id="5" creationId="{00000000-0000-0000-0000-000000000000}"/>
          </ac:spMkLst>
        </pc:spChg>
        <pc:spChg chg="add del">
          <ac:chgData name="Luiz Gustavo De Oliveira Costa" userId="9cbb936283bea9fb" providerId="Windows Live" clId="Web-{DD477536-FC8B-9B06-7C31-0B3EC27F05AB}" dt="2024-08-19T00:32:56.516" v="337"/>
          <ac:spMkLst>
            <pc:docMk/>
            <pc:sldMk cId="1906239492" sldId="269"/>
            <ac:spMk id="6" creationId="{00000000-0000-0000-0000-000000000000}"/>
          </ac:spMkLst>
        </pc:spChg>
        <pc:spChg chg="add del mod">
          <ac:chgData name="Luiz Gustavo De Oliveira Costa" userId="9cbb936283bea9fb" providerId="Windows Live" clId="Web-{DD477536-FC8B-9B06-7C31-0B3EC27F05AB}" dt="2024-08-19T00:36:38.312" v="538" actId="20577"/>
          <ac:spMkLst>
            <pc:docMk/>
            <pc:sldMk cId="1906239492" sldId="269"/>
            <ac:spMk id="7" creationId="{00000000-0000-0000-0000-000000000000}"/>
          </ac:spMkLst>
        </pc:spChg>
        <pc:spChg chg="add del">
          <ac:chgData name="Luiz Gustavo De Oliveira Costa" userId="9cbb936283bea9fb" providerId="Windows Live" clId="Web-{DD477536-FC8B-9B06-7C31-0B3EC27F05AB}" dt="2024-08-19T00:33:06.250" v="341"/>
          <ac:spMkLst>
            <pc:docMk/>
            <pc:sldMk cId="1906239492" sldId="269"/>
            <ac:spMk id="8" creationId="{00000000-0000-0000-0000-000000000000}"/>
          </ac:spMkLst>
        </pc:spChg>
        <pc:spChg chg="add del">
          <ac:chgData name="Luiz Gustavo De Oliveira Costa" userId="9cbb936283bea9fb" providerId="Windows Live" clId="Web-{DD477536-FC8B-9B06-7C31-0B3EC27F05AB}" dt="2024-08-19T00:32:59.516" v="338"/>
          <ac:spMkLst>
            <pc:docMk/>
            <pc:sldMk cId="1906239492" sldId="269"/>
            <ac:spMk id="9" creationId="{00000000-0000-0000-0000-000000000000}"/>
          </ac:spMkLst>
        </pc:spChg>
        <pc:spChg chg="add del mod">
          <ac:chgData name="Luiz Gustavo De Oliveira Costa" userId="9cbb936283bea9fb" providerId="Windows Live" clId="Web-{DD477536-FC8B-9B06-7C31-0B3EC27F05AB}" dt="2024-08-19T00:36:03.947" v="526"/>
          <ac:spMkLst>
            <pc:docMk/>
            <pc:sldMk cId="1906239492" sldId="269"/>
            <ac:spMk id="10" creationId="{00000000-0000-0000-0000-000000000000}"/>
          </ac:spMkLst>
        </pc:spChg>
        <pc:spChg chg="add del">
          <ac:chgData name="Luiz Gustavo De Oliveira Costa" userId="9cbb936283bea9fb" providerId="Windows Live" clId="Web-{DD477536-FC8B-9B06-7C31-0B3EC27F05AB}" dt="2024-08-19T00:33:08.907" v="342"/>
          <ac:spMkLst>
            <pc:docMk/>
            <pc:sldMk cId="1906239492" sldId="269"/>
            <ac:spMk id="11" creationId="{00000000-0000-0000-0000-000000000000}"/>
          </ac:spMkLst>
        </pc:spChg>
        <pc:spChg chg="add del">
          <ac:chgData name="Luiz Gustavo De Oliveira Costa" userId="9cbb936283bea9fb" providerId="Windows Live" clId="Web-{DD477536-FC8B-9B06-7C31-0B3EC27F05AB}" dt="2024-08-19T00:33:00.906" v="339"/>
          <ac:spMkLst>
            <pc:docMk/>
            <pc:sldMk cId="1906239492" sldId="269"/>
            <ac:spMk id="12" creationId="{00000000-0000-0000-0000-000000000000}"/>
          </ac:spMkLst>
        </pc:spChg>
        <pc:spChg chg="add del mod">
          <ac:chgData name="Luiz Gustavo De Oliveira Costa" userId="9cbb936283bea9fb" providerId="Windows Live" clId="Web-{DD477536-FC8B-9B06-7C31-0B3EC27F05AB}" dt="2024-08-19T00:36:03.947" v="525"/>
          <ac:spMkLst>
            <pc:docMk/>
            <pc:sldMk cId="1906239492" sldId="269"/>
            <ac:spMk id="13" creationId="{00000000-0000-0000-0000-000000000000}"/>
          </ac:spMkLst>
        </pc:spChg>
        <pc:spChg chg="add del mod">
          <ac:chgData name="Luiz Gustavo De Oliveira Costa" userId="9cbb936283bea9fb" providerId="Windows Live" clId="Web-{DD477536-FC8B-9B06-7C31-0B3EC27F05AB}" dt="2024-08-19T00:33:12.204" v="344"/>
          <ac:spMkLst>
            <pc:docMk/>
            <pc:sldMk cId="1906239492" sldId="269"/>
            <ac:spMk id="14" creationId="{00000000-0000-0000-0000-000000000000}"/>
          </ac:spMkLst>
        </pc:spChg>
        <pc:spChg chg="add del">
          <ac:chgData name="Luiz Gustavo De Oliveira Costa" userId="9cbb936283bea9fb" providerId="Windows Live" clId="Web-{DD477536-FC8B-9B06-7C31-0B3EC27F05AB}" dt="2024-08-19T00:33:02.266" v="340"/>
          <ac:spMkLst>
            <pc:docMk/>
            <pc:sldMk cId="1906239492" sldId="269"/>
            <ac:spMk id="15" creationId="{00000000-0000-0000-0000-000000000000}"/>
          </ac:spMkLst>
        </pc:spChg>
        <pc:spChg chg="add del mod">
          <ac:chgData name="Luiz Gustavo De Oliveira Costa" userId="9cbb936283bea9fb" providerId="Windows Live" clId="Web-{DD477536-FC8B-9B06-7C31-0B3EC27F05AB}" dt="2024-08-19T00:36:03.947" v="524"/>
          <ac:spMkLst>
            <pc:docMk/>
            <pc:sldMk cId="1906239492" sldId="269"/>
            <ac:spMk id="16" creationId="{00000000-0000-0000-0000-000000000000}"/>
          </ac:spMkLst>
        </pc:spChg>
        <pc:spChg chg="add del">
          <ac:chgData name="Luiz Gustavo De Oliveira Costa" userId="9cbb936283bea9fb" providerId="Windows Live" clId="Web-{DD477536-FC8B-9B06-7C31-0B3EC27F05AB}" dt="2024-08-19T00:33:14.376" v="345"/>
          <ac:spMkLst>
            <pc:docMk/>
            <pc:sldMk cId="1906239492" sldId="269"/>
            <ac:spMk id="17" creationId="{00000000-0000-0000-0000-000000000000}"/>
          </ac:spMkLst>
        </pc:spChg>
        <pc:spChg chg="add del">
          <ac:chgData name="Luiz Gustavo De Oliveira Costa" userId="9cbb936283bea9fb" providerId="Windows Live" clId="Web-{DD477536-FC8B-9B06-7C31-0B3EC27F05AB}" dt="2024-08-19T00:34:53.473" v="440"/>
          <ac:spMkLst>
            <pc:docMk/>
            <pc:sldMk cId="1906239492" sldId="269"/>
            <ac:spMk id="18" creationId="{55C7AB19-E2BD-A5D2-6FE8-E3AAD12DCFE4}"/>
          </ac:spMkLst>
        </pc:spChg>
        <pc:spChg chg="add del mod">
          <ac:chgData name="Luiz Gustavo De Oliveira Costa" userId="9cbb936283bea9fb" providerId="Windows Live" clId="Web-{DD477536-FC8B-9B06-7C31-0B3EC27F05AB}" dt="2024-08-19T00:35:06.554" v="443"/>
          <ac:spMkLst>
            <pc:docMk/>
            <pc:sldMk cId="1906239492" sldId="269"/>
            <ac:spMk id="19" creationId="{D425B21B-6B8C-59EF-3F5E-F429579CD38A}"/>
          </ac:spMkLst>
        </pc:spChg>
        <pc:picChg chg="add del">
          <ac:chgData name="Luiz Gustavo De Oliveira Costa" userId="9cbb936283bea9fb" providerId="Windows Live" clId="Web-{DD477536-FC8B-9B06-7C31-0B3EC27F05AB}" dt="2024-08-19T00:32:41.093" v="323"/>
          <ac:picMkLst>
            <pc:docMk/>
            <pc:sldMk cId="1906239492" sldId="269"/>
            <ac:picMk id="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24AF89-87A6-4CBB-85AD-AD6489C85462}" type="datetimeFigureOut">
              <a:t>8/18/2024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456D02-AEC1-4041-BF7A-B24332DFE6C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672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539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28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396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633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customer.cloudamqp.com/login" TargetMode="External"/><Relationship Id="rId4" Type="http://schemas.openxmlformats.org/officeDocument/2006/relationships/hyperlink" Target="https://github.com/luizgustavocosta/spring-and-mockito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64037" y="1281708"/>
            <a:ext cx="7415927" cy="300609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890"/>
              </a:lnSpc>
              <a:buNone/>
            </a:pPr>
            <a:r>
              <a:rPr lang="en-US" sz="6312" b="1" kern="0" spc="-18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Spring Boot e Mockito: Testes Eficientes</a:t>
            </a:r>
            <a:endParaRPr lang="en-US" sz="6312" dirty="0"/>
          </a:p>
        </p:txBody>
      </p:sp>
      <p:sp>
        <p:nvSpPr>
          <p:cNvPr id="6" name="Text 2"/>
          <p:cNvSpPr/>
          <p:nvPr/>
        </p:nvSpPr>
        <p:spPr>
          <a:xfrm>
            <a:off x="864037" y="4658082"/>
            <a:ext cx="7415927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Explore o mundo do Spring Boot, uma poderosa estrutura Java que simplifica o desenvolvimento de aplicações web. Descubra como o Mockito, uma estrutura de testes, pode ajudá-lo a criar testes automatizados eficientes e confiáveis.</a:t>
            </a:r>
            <a:endParaRPr lang="en-US" sz="1944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091238" y="475298"/>
            <a:ext cx="6725960" cy="5081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002"/>
              </a:lnSpc>
              <a:buNone/>
            </a:pPr>
            <a:r>
              <a:rPr lang="en-US" sz="3202" b="1" kern="0" spc="-96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Testes de integração com Spring Boot</a:t>
            </a:r>
            <a:endParaRPr lang="en-US" sz="3202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1242655"/>
            <a:ext cx="431959" cy="431959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091238" y="1847374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Banco de Dados</a:t>
            </a:r>
            <a:endParaRPr lang="en-US" sz="1601" dirty="0"/>
          </a:p>
        </p:txBody>
      </p:sp>
      <p:sp>
        <p:nvSpPr>
          <p:cNvPr id="8" name="Text 3"/>
          <p:cNvSpPr/>
          <p:nvPr/>
        </p:nvSpPr>
        <p:spPr>
          <a:xfrm>
            <a:off x="6091238" y="2205157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Teste a interação com o banco de dados usando o Spring Boot e bibliotecas como JPA e H2.</a:t>
            </a:r>
            <a:endParaRPr lang="en-US" sz="1361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1238" y="3000137"/>
            <a:ext cx="431959" cy="431959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91238" y="3604855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Requisições HTTP</a:t>
            </a:r>
            <a:endParaRPr lang="en-US" sz="1601" dirty="0"/>
          </a:p>
        </p:txBody>
      </p:sp>
      <p:sp>
        <p:nvSpPr>
          <p:cNvPr id="11" name="Text 5"/>
          <p:cNvSpPr/>
          <p:nvPr/>
        </p:nvSpPr>
        <p:spPr>
          <a:xfrm>
            <a:off x="6091238" y="3962638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Valide o funcionamento correto dos endpoints REST usando testes de integração.</a:t>
            </a:r>
            <a:endParaRPr lang="en-US" sz="1361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1238" y="4757618"/>
            <a:ext cx="431959" cy="431959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91238" y="5362337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Segurança</a:t>
            </a:r>
            <a:endParaRPr lang="en-US" sz="1601" dirty="0"/>
          </a:p>
        </p:txBody>
      </p:sp>
      <p:sp>
        <p:nvSpPr>
          <p:cNvPr id="14" name="Text 7"/>
          <p:cNvSpPr/>
          <p:nvPr/>
        </p:nvSpPr>
        <p:spPr>
          <a:xfrm>
            <a:off x="6091238" y="572012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Garanta a integridade da aplicação testando funcionalidades de segurança.</a:t>
            </a:r>
            <a:endParaRPr lang="en-US" sz="1361" dirty="0"/>
          </a:p>
        </p:txBody>
      </p:sp>
      <p:pic>
        <p:nvPicPr>
          <p:cNvPr id="15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1238" y="6515100"/>
            <a:ext cx="431959" cy="431959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91238" y="7119818"/>
            <a:ext cx="2033111" cy="2541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01"/>
              </a:lnSpc>
              <a:buNone/>
            </a:pPr>
            <a:r>
              <a:rPr lang="en-US" sz="1601" b="1" kern="0" spc="-4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Configuração</a:t>
            </a:r>
            <a:endParaRPr lang="en-US" sz="1601" dirty="0"/>
          </a:p>
        </p:txBody>
      </p:sp>
      <p:sp>
        <p:nvSpPr>
          <p:cNvPr id="17" name="Text 9"/>
          <p:cNvSpPr/>
          <p:nvPr/>
        </p:nvSpPr>
        <p:spPr>
          <a:xfrm>
            <a:off x="6091238" y="7477601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77"/>
              </a:lnSpc>
              <a:buNone/>
            </a:pPr>
            <a:r>
              <a:rPr lang="en-US" sz="13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Certifique-se de que as configurações do projeto estejam funcionando corretamente.</a:t>
            </a:r>
            <a:endParaRPr lang="en-US" sz="1361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3172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48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9094" y="2987635"/>
            <a:ext cx="5524024" cy="5762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37"/>
              </a:lnSpc>
              <a:buNone/>
            </a:pPr>
            <a:r>
              <a:rPr lang="en-US" sz="3630" b="1" kern="0" spc="-10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Mocks e stubs com Mockito</a:t>
            </a:r>
            <a:endParaRPr lang="en-US" sz="3630" dirty="0"/>
          </a:p>
        </p:txBody>
      </p:sp>
      <p:sp>
        <p:nvSpPr>
          <p:cNvPr id="6" name="Shape 2"/>
          <p:cNvSpPr/>
          <p:nvPr/>
        </p:nvSpPr>
        <p:spPr>
          <a:xfrm>
            <a:off x="2279094" y="3857744"/>
            <a:ext cx="10072211" cy="3836670"/>
          </a:xfrm>
          <a:prstGeom prst="roundRect">
            <a:avLst>
              <a:gd name="adj" fmla="val 2145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7" name="Shape 3"/>
          <p:cNvSpPr/>
          <p:nvPr/>
        </p:nvSpPr>
        <p:spPr>
          <a:xfrm>
            <a:off x="2286714" y="3865364"/>
            <a:ext cx="10056971" cy="87701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8" name="Text 4"/>
          <p:cNvSpPr/>
          <p:nvPr/>
        </p:nvSpPr>
        <p:spPr>
          <a:xfrm>
            <a:off x="2482572" y="3990499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Mocks</a:t>
            </a:r>
            <a:endParaRPr lang="en-US" sz="1543" dirty="0"/>
          </a:p>
        </p:txBody>
      </p:sp>
      <p:sp>
        <p:nvSpPr>
          <p:cNvPr id="9" name="Text 5"/>
          <p:cNvSpPr/>
          <p:nvPr/>
        </p:nvSpPr>
        <p:spPr>
          <a:xfrm>
            <a:off x="7514868" y="3990499"/>
            <a:ext cx="4632960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Simulam o comportamento de objetos reais, permitindo testar a interação entre eles.</a:t>
            </a:r>
            <a:endParaRPr lang="en-US" sz="1543" dirty="0"/>
          </a:p>
        </p:txBody>
      </p:sp>
      <p:sp>
        <p:nvSpPr>
          <p:cNvPr id="10" name="Shape 6"/>
          <p:cNvSpPr/>
          <p:nvPr/>
        </p:nvSpPr>
        <p:spPr>
          <a:xfrm>
            <a:off x="2286714" y="4742378"/>
            <a:ext cx="10056971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7"/>
          <p:cNvSpPr/>
          <p:nvPr/>
        </p:nvSpPr>
        <p:spPr>
          <a:xfrm>
            <a:off x="2482572" y="4867513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Stubs</a:t>
            </a:r>
            <a:endParaRPr lang="en-US" sz="1543" dirty="0"/>
          </a:p>
        </p:txBody>
      </p:sp>
      <p:sp>
        <p:nvSpPr>
          <p:cNvPr id="12" name="Text 8"/>
          <p:cNvSpPr/>
          <p:nvPr/>
        </p:nvSpPr>
        <p:spPr>
          <a:xfrm>
            <a:off x="7514868" y="4867513"/>
            <a:ext cx="4632960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Fornecem respostas predefinidas para métodos, facilitando a criação de cenários de teste.</a:t>
            </a:r>
            <a:endParaRPr lang="en-US" sz="1543" dirty="0"/>
          </a:p>
        </p:txBody>
      </p:sp>
      <p:sp>
        <p:nvSpPr>
          <p:cNvPr id="13" name="Shape 9"/>
          <p:cNvSpPr/>
          <p:nvPr/>
        </p:nvSpPr>
        <p:spPr>
          <a:xfrm>
            <a:off x="2286714" y="5619393"/>
            <a:ext cx="10056971" cy="11903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0"/>
          <p:cNvSpPr/>
          <p:nvPr/>
        </p:nvSpPr>
        <p:spPr>
          <a:xfrm>
            <a:off x="2482572" y="5744528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Diferença</a:t>
            </a:r>
            <a:endParaRPr lang="en-US" sz="1543" dirty="0"/>
          </a:p>
        </p:txBody>
      </p:sp>
      <p:sp>
        <p:nvSpPr>
          <p:cNvPr id="15" name="Text 11"/>
          <p:cNvSpPr/>
          <p:nvPr/>
        </p:nvSpPr>
        <p:spPr>
          <a:xfrm>
            <a:off x="7514868" y="5744528"/>
            <a:ext cx="4632960" cy="9401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Mocks verificam se os métodos foram chamados corretamente, enquanto stubs apenas atendem a chamadas.</a:t>
            </a:r>
            <a:endParaRPr lang="en-US" sz="1543" dirty="0"/>
          </a:p>
        </p:txBody>
      </p:sp>
      <p:sp>
        <p:nvSpPr>
          <p:cNvPr id="16" name="Shape 12"/>
          <p:cNvSpPr/>
          <p:nvPr/>
        </p:nvSpPr>
        <p:spPr>
          <a:xfrm>
            <a:off x="2286714" y="6809780"/>
            <a:ext cx="10056971" cy="87701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7" name="Text 13"/>
          <p:cNvSpPr/>
          <p:nvPr/>
        </p:nvSpPr>
        <p:spPr>
          <a:xfrm>
            <a:off x="2482572" y="6934914"/>
            <a:ext cx="4632960" cy="313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Aplicação</a:t>
            </a:r>
            <a:endParaRPr lang="en-US" sz="1543" dirty="0"/>
          </a:p>
        </p:txBody>
      </p:sp>
      <p:sp>
        <p:nvSpPr>
          <p:cNvPr id="18" name="Text 14"/>
          <p:cNvSpPr/>
          <p:nvPr/>
        </p:nvSpPr>
        <p:spPr>
          <a:xfrm>
            <a:off x="7514868" y="6934914"/>
            <a:ext cx="4632960" cy="626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468"/>
              </a:lnSpc>
              <a:buNone/>
            </a:pPr>
            <a:r>
              <a:rPr lang="en-US" sz="154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Combine mocks e stubs para criar testes abrangentes e isolados.</a:t>
            </a:r>
            <a:endParaRPr lang="en-US" sz="1543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1267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3126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81249" y="545902"/>
            <a:ext cx="7754303" cy="11680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8"/>
              </a:lnSpc>
              <a:buNone/>
            </a:pPr>
            <a:r>
              <a:rPr lang="en-US" sz="3678" b="1" kern="0" spc="-11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Boas práticas de testes automatizados</a:t>
            </a:r>
            <a:endParaRPr lang="en-US" sz="3678" dirty="0"/>
          </a:p>
        </p:txBody>
      </p:sp>
      <p:sp>
        <p:nvSpPr>
          <p:cNvPr id="6" name="Shape 2"/>
          <p:cNvSpPr/>
          <p:nvPr/>
        </p:nvSpPr>
        <p:spPr>
          <a:xfrm>
            <a:off x="6181249" y="2234922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52699" y="2318028"/>
            <a:ext cx="103703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207" dirty="0"/>
          </a:p>
        </p:txBody>
      </p:sp>
      <p:sp>
        <p:nvSpPr>
          <p:cNvPr id="8" name="Text 4"/>
          <p:cNvSpPr/>
          <p:nvPr/>
        </p:nvSpPr>
        <p:spPr>
          <a:xfrm>
            <a:off x="6826329" y="2234922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kern="0" spc="-5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Testes Rápidos</a:t>
            </a:r>
            <a:endParaRPr lang="en-US" sz="1839" dirty="0"/>
          </a:p>
        </p:txBody>
      </p:sp>
      <p:sp>
        <p:nvSpPr>
          <p:cNvPr id="9" name="Text 5"/>
          <p:cNvSpPr/>
          <p:nvPr/>
        </p:nvSpPr>
        <p:spPr>
          <a:xfrm>
            <a:off x="6826329" y="2645926"/>
            <a:ext cx="7109222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Escreva testes que executem rapidamente, para obter feedback ágil durante o desenvolvimento.</a:t>
            </a:r>
            <a:endParaRPr lang="en-US" sz="1563" dirty="0"/>
          </a:p>
        </p:txBody>
      </p:sp>
      <p:sp>
        <p:nvSpPr>
          <p:cNvPr id="10" name="Shape 6"/>
          <p:cNvSpPr/>
          <p:nvPr/>
        </p:nvSpPr>
        <p:spPr>
          <a:xfrm>
            <a:off x="6181249" y="3702963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6323052" y="3786068"/>
            <a:ext cx="162997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207" dirty="0"/>
          </a:p>
        </p:txBody>
      </p:sp>
      <p:sp>
        <p:nvSpPr>
          <p:cNvPr id="12" name="Text 8"/>
          <p:cNvSpPr/>
          <p:nvPr/>
        </p:nvSpPr>
        <p:spPr>
          <a:xfrm>
            <a:off x="6826329" y="3702963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kern="0" spc="-5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Cobertura Ampla</a:t>
            </a:r>
            <a:endParaRPr lang="en-US" sz="1839" dirty="0"/>
          </a:p>
        </p:txBody>
      </p:sp>
      <p:sp>
        <p:nvSpPr>
          <p:cNvPr id="13" name="Text 9"/>
          <p:cNvSpPr/>
          <p:nvPr/>
        </p:nvSpPr>
        <p:spPr>
          <a:xfrm>
            <a:off x="6826329" y="4113967"/>
            <a:ext cx="7109222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Garanta que sua base de testes cubra os principais cenários e funcionalidades da aplicação.</a:t>
            </a:r>
            <a:endParaRPr lang="en-US" sz="1563" dirty="0"/>
          </a:p>
        </p:txBody>
      </p:sp>
      <p:sp>
        <p:nvSpPr>
          <p:cNvPr id="14" name="Shape 10"/>
          <p:cNvSpPr/>
          <p:nvPr/>
        </p:nvSpPr>
        <p:spPr>
          <a:xfrm>
            <a:off x="6181249" y="5171003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6324719" y="5254109"/>
            <a:ext cx="159544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207" dirty="0"/>
          </a:p>
        </p:txBody>
      </p:sp>
      <p:sp>
        <p:nvSpPr>
          <p:cNvPr id="16" name="Text 12"/>
          <p:cNvSpPr/>
          <p:nvPr/>
        </p:nvSpPr>
        <p:spPr>
          <a:xfrm>
            <a:off x="6826329" y="5171003"/>
            <a:ext cx="2347912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kern="0" spc="-5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Assertivas Expressivas</a:t>
            </a:r>
            <a:endParaRPr lang="en-US" sz="1839" dirty="0"/>
          </a:p>
        </p:txBody>
      </p:sp>
      <p:sp>
        <p:nvSpPr>
          <p:cNvPr id="17" name="Text 13"/>
          <p:cNvSpPr/>
          <p:nvPr/>
        </p:nvSpPr>
        <p:spPr>
          <a:xfrm>
            <a:off x="6826329" y="5582007"/>
            <a:ext cx="7109222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assertivas claras e significativas para tornar os testes mais legíveis e fáceis de entender.</a:t>
            </a:r>
            <a:endParaRPr lang="en-US" sz="1563" dirty="0"/>
          </a:p>
        </p:txBody>
      </p:sp>
      <p:sp>
        <p:nvSpPr>
          <p:cNvPr id="18" name="Shape 14"/>
          <p:cNvSpPr/>
          <p:nvPr/>
        </p:nvSpPr>
        <p:spPr>
          <a:xfrm>
            <a:off x="6181249" y="6639044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6318647" y="6722150"/>
            <a:ext cx="171688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207" dirty="0"/>
          </a:p>
        </p:txBody>
      </p:sp>
      <p:sp>
        <p:nvSpPr>
          <p:cNvPr id="20" name="Text 16"/>
          <p:cNvSpPr/>
          <p:nvPr/>
        </p:nvSpPr>
        <p:spPr>
          <a:xfrm>
            <a:off x="6826329" y="6639044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kern="0" spc="-5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Manutenção Simples</a:t>
            </a:r>
            <a:endParaRPr lang="en-US" sz="1839" dirty="0"/>
          </a:p>
        </p:txBody>
      </p:sp>
      <p:sp>
        <p:nvSpPr>
          <p:cNvPr id="21" name="Text 17"/>
          <p:cNvSpPr/>
          <p:nvPr/>
        </p:nvSpPr>
        <p:spPr>
          <a:xfrm>
            <a:off x="6826329" y="7050048"/>
            <a:ext cx="7109222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Escreva testes que sejam fáceis de manter, evitando dependências frágeis e testes acoplados.</a:t>
            </a:r>
            <a:endParaRPr lang="en-US" sz="1563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039541"/>
            <a:ext cx="8394859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13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Conclusão e considerações finais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Resumo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3992642"/>
            <a:ext cx="382893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Neste guia, você aprendeu a usar o Spring Boot e o Mockito para construir aplicações web eficientes e com testes automatizados confiáveis.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Próximos Passos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3992642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Continue a explorar o ecossistema do Spring Boot e aprofunde seus conhecimentos em testes unitários e de integração.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382685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Benefícios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3992642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Testes automatizados com Spring Boot e Mockito melhoram a qualidade, a confiabilidade e a manutenibilidade do seu código.</a:t>
            </a:r>
            <a:endParaRPr lang="en-US" sz="1944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039541"/>
            <a:ext cx="8394859" cy="72604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50" b="1" kern="0" spc="-137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Referências</a:t>
            </a:r>
            <a:endParaRPr lang="en-US" dirty="0" err="1">
              <a:latin typeface="Calibri"/>
              <a:ea typeface="Calibri"/>
              <a:cs typeface="Calibri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8693" y="3382685"/>
            <a:ext cx="2904530" cy="36314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859"/>
              </a:lnSpc>
            </a:pPr>
            <a:r>
              <a:rPr lang="en-US" sz="2250" b="1" kern="0" spc="-69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Código </a:t>
            </a:r>
            <a:r>
              <a:rPr lang="en-US" sz="2250" b="1" kern="0" spc="-69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fonte</a:t>
            </a:r>
            <a:r>
              <a:rPr lang="en-US" sz="2250" b="1" kern="0" spc="-69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- </a:t>
            </a:r>
            <a:r>
              <a:rPr lang="en-US" sz="2250" kern="0" spc="-69" dirty="0">
                <a:solidFill>
                  <a:srgbClr val="FFFFFF"/>
                </a:solidFill>
                <a:ea typeface="+mn-lt"/>
                <a:cs typeface="+mn-lt"/>
                <a:hlinkClick r:id="rId4"/>
              </a:rPr>
              <a:t>https://github.com/luizgustavocosta/spring-and-mockito</a:t>
            </a:r>
            <a:endParaRPr lang="en-US" sz="2250">
              <a:solidFill>
                <a:srgbClr val="000000"/>
              </a:solidFill>
              <a:ea typeface="+mn-lt"/>
              <a:cs typeface="+mn-lt"/>
            </a:endParaRPr>
          </a:p>
          <a:p>
            <a:pPr>
              <a:lnSpc>
                <a:spcPts val="2859"/>
              </a:lnSpc>
            </a:pPr>
            <a:r>
              <a:rPr lang="en-US" sz="2250" kern="0" spc="-69" dirty="0">
                <a:solidFill>
                  <a:srgbClr val="FFFFFF"/>
                </a:solidFill>
                <a:ea typeface="Calibri"/>
                <a:cs typeface="Calibri"/>
              </a:rPr>
              <a:t>RabbitMQ - </a:t>
            </a:r>
            <a:r>
              <a:rPr lang="en-US" sz="2250" kern="0" spc="-69" dirty="0">
                <a:solidFill>
                  <a:srgbClr val="FFFFFF"/>
                </a:solidFill>
                <a:ea typeface="+mn-lt"/>
                <a:cs typeface="+mn-lt"/>
                <a:hlinkClick r:id="rId5"/>
              </a:rPr>
              <a:t>https://customer.cloudamqp.com/login</a:t>
            </a:r>
            <a:endParaRPr lang="en-US" sz="2250" kern="0" spc="-69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lnSpc>
                <a:spcPts val="2859"/>
              </a:lnSpc>
            </a:pPr>
            <a:endParaRPr lang="en-US" sz="2250" kern="0" spc="-69" dirty="0">
              <a:solidFill>
                <a:srgbClr val="FFFFFF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8746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6479" y="797004"/>
            <a:ext cx="5391626" cy="52947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4170"/>
              </a:lnSpc>
              <a:buNone/>
            </a:pPr>
            <a:r>
              <a:rPr lang="en-US" sz="3300" b="1" kern="0" spc="-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Agenda</a:t>
            </a:r>
            <a:endParaRPr lang="en-US" dirty="0">
              <a:latin typeface="Calibri"/>
              <a:ea typeface="Calibri"/>
              <a:cs typeface="Calibri"/>
            </a:endParaRPr>
          </a:p>
        </p:txBody>
      </p:sp>
      <p:sp>
        <p:nvSpPr>
          <p:cNvPr id="7" name="Text 3"/>
          <p:cNvSpPr/>
          <p:nvPr/>
        </p:nvSpPr>
        <p:spPr>
          <a:xfrm>
            <a:off x="6304121" y="1784152"/>
            <a:ext cx="6111779" cy="3881934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b="1" kern="0" spc="-50" err="1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Definindo</a:t>
            </a:r>
            <a:r>
              <a:rPr lang="en-US" sz="3200" b="1" kern="0" spc="-50" dirty="0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 o </a:t>
            </a:r>
            <a:r>
              <a:rPr lang="en-US" sz="3200" b="1" kern="0" spc="-50" err="1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escopo</a:t>
            </a:r>
            <a:r>
              <a:rPr lang="en-US" sz="3200" b="1" kern="0" spc="-50" dirty="0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 da conversa de </a:t>
            </a:r>
            <a:r>
              <a:rPr lang="en-US" sz="3200" b="1" kern="0" spc="-50" err="1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hoje</a:t>
            </a:r>
            <a:endParaRPr lang="en-US" sz="3200" b="1" kern="0" spc="-50" dirty="0">
              <a:solidFill>
                <a:srgbClr val="E5E0DF"/>
              </a:solidFill>
              <a:latin typeface="Calibri"/>
              <a:ea typeface="Calibri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b="1" kern="0" spc="-50" dirty="0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O que é Spring Boot e Mockito?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b="1" kern="0" spc="-50" dirty="0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Por </a:t>
            </a:r>
            <a:r>
              <a:rPr lang="en-US" sz="3200" b="1" kern="0" spc="-50" err="1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quê</a:t>
            </a:r>
            <a:r>
              <a:rPr lang="en-US" sz="3200" b="1" kern="0" spc="-50" dirty="0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 </a:t>
            </a:r>
            <a:r>
              <a:rPr lang="en-US" sz="3200" b="1" kern="0" spc="-50" err="1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precisamos</a:t>
            </a:r>
            <a:r>
              <a:rPr lang="en-US" sz="3200" b="1" kern="0" spc="-50" dirty="0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 de Mock?</a:t>
            </a: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b="1" kern="0" spc="-50" err="1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Exemplo</a:t>
            </a:r>
            <a:endParaRPr lang="en-US" sz="3200" b="1" kern="0" spc="-50" dirty="0">
              <a:solidFill>
                <a:srgbClr val="E5E0DF"/>
              </a:solidFill>
              <a:latin typeface="Calibri"/>
              <a:ea typeface="Calibri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b="1" kern="0" spc="-50" err="1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Concorrentes</a:t>
            </a:r>
            <a:endParaRPr lang="en-US" sz="3200" b="1" kern="0" spc="-50" dirty="0">
              <a:solidFill>
                <a:srgbClr val="E5E0DF"/>
              </a:solidFill>
              <a:latin typeface="Calibri"/>
              <a:ea typeface="Calibri"/>
              <a:cs typeface="Calibri"/>
            </a:endParaRPr>
          </a:p>
          <a:p>
            <a:pPr marL="514350" indent="-514350">
              <a:lnSpc>
                <a:spcPct val="150000"/>
              </a:lnSpc>
              <a:buAutoNum type="arabicPeriod"/>
            </a:pPr>
            <a:r>
              <a:rPr lang="en-US" sz="3200" b="1" kern="0" spc="-50" err="1">
                <a:solidFill>
                  <a:srgbClr val="E5E0DF"/>
                </a:solidFill>
                <a:latin typeface="Calibri"/>
                <a:ea typeface="Calibri"/>
                <a:cs typeface="Calibri"/>
              </a:rPr>
              <a:t>Referências</a:t>
            </a:r>
            <a:endParaRPr lang="en-US" sz="3200" b="1" kern="0" spc="-50">
              <a:solidFill>
                <a:srgbClr val="E5E0DF"/>
              </a:solidFill>
              <a:latin typeface="Calibri"/>
              <a:ea typeface="Calibri"/>
              <a:cs typeface="Calibri"/>
            </a:endParaRPr>
          </a:p>
          <a:p>
            <a:pPr>
              <a:lnSpc>
                <a:spcPts val="2085"/>
              </a:lnSpc>
            </a:pPr>
            <a:endParaRPr lang="en-US" sz="1650" b="1" kern="0" spc="-50" dirty="0">
              <a:solidFill>
                <a:srgbClr val="E5E0DF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06239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37065"/>
            <a:ext cx="8365808" cy="726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74" b="1" kern="0" spc="-137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Benefícios do uso do Spring Boot</a:t>
            </a:r>
            <a:endParaRPr lang="en-US" sz="4574" dirty="0"/>
          </a:p>
        </p:txBody>
      </p:sp>
      <p:sp>
        <p:nvSpPr>
          <p:cNvPr id="5" name="Text 2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Configuração Rápida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 Spring Boot fornece uma configuração padrão inteligente, economizando tempo e esforço no setup de um novo projeto.</a:t>
            </a:r>
            <a:endParaRPr lang="en-US" sz="1944" dirty="0"/>
          </a:p>
        </p:txBody>
      </p:sp>
      <p:sp>
        <p:nvSpPr>
          <p:cNvPr id="7" name="Text 4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Redução de Código</a:t>
            </a:r>
            <a:endParaRPr lang="en-US" sz="2287" dirty="0"/>
          </a:p>
        </p:txBody>
      </p:sp>
      <p:sp>
        <p:nvSpPr>
          <p:cNvPr id="8" name="Text 5"/>
          <p:cNvSpPr/>
          <p:nvPr/>
        </p:nvSpPr>
        <p:spPr>
          <a:xfrm>
            <a:off x="5407462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Através de convenções sensatas e anotações, o Spring Boot ajuda a reduzir a quantidade de código necessária.</a:t>
            </a:r>
            <a:endParaRPr lang="en-US" sz="1944" dirty="0"/>
          </a:p>
        </p:txBody>
      </p:sp>
      <p:sp>
        <p:nvSpPr>
          <p:cNvPr id="9" name="Text 6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Embarcado e Pronto</a:t>
            </a:r>
            <a:endParaRPr lang="en-US" sz="2287" dirty="0"/>
          </a:p>
        </p:txBody>
      </p:sp>
      <p:sp>
        <p:nvSpPr>
          <p:cNvPr id="10" name="Text 7"/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3110"/>
              </a:lnSpc>
              <a:buNone/>
            </a:pPr>
            <a:r>
              <a:rPr lang="en-US" sz="19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 servidor web embutido permite que você execute sua aplicação diretamente, sem a necessidade de configurar um servidor externo.</a:t>
            </a:r>
            <a:endParaRPr lang="en-US" sz="1944" dirty="0"/>
          </a:p>
        </p:txBody>
      </p:sp>
      <p:pic>
        <p:nvPicPr>
          <p:cNvPr id="12" name="Picture 11" descr="Spring Boot Hello World - bgasparotto">
            <a:extLst>
              <a:ext uri="{FF2B5EF4-FFF2-40B4-BE49-F238E27FC236}">
                <a16:creationId xmlns:a16="http://schemas.microsoft.com/office/drawing/2014/main" id="{B6B63352-7346-A190-3AD4-711E64ADC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43247" y="617892"/>
            <a:ext cx="2743200" cy="14401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968693" y="2237065"/>
            <a:ext cx="8365808" cy="726043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5718"/>
              </a:lnSpc>
              <a:buNone/>
            </a:pPr>
            <a:r>
              <a:rPr lang="en-US" sz="4550" b="1" kern="0" spc="-137" dirty="0" err="1">
                <a:solidFill>
                  <a:srgbClr val="FFFFFF"/>
                </a:solidFill>
                <a:latin typeface="Overpass"/>
                <a:ea typeface="Overpass"/>
                <a:cs typeface="Overpass" pitchFamily="34" charset="-120"/>
              </a:rPr>
              <a:t>Benefícios</a:t>
            </a:r>
            <a:r>
              <a:rPr lang="en-US" sz="4550" b="1" kern="0" spc="-137" dirty="0">
                <a:solidFill>
                  <a:srgbClr val="FFFFFF"/>
                </a:solidFill>
                <a:latin typeface="Overpass"/>
                <a:ea typeface="Overpass"/>
                <a:cs typeface="Overpass" pitchFamily="34" charset="-120"/>
              </a:rPr>
              <a:t> do </a:t>
            </a:r>
            <a:r>
              <a:rPr lang="en-US" sz="4550" b="1" kern="0" spc="-137" dirty="0" err="1">
                <a:solidFill>
                  <a:srgbClr val="FFFFFF"/>
                </a:solidFill>
                <a:latin typeface="Overpass"/>
                <a:ea typeface="Overpass"/>
                <a:cs typeface="Overpass" pitchFamily="34" charset="-120"/>
              </a:rPr>
              <a:t>uso</a:t>
            </a:r>
            <a:r>
              <a:rPr lang="en-US" sz="4550" b="1" kern="0" spc="-137" dirty="0">
                <a:solidFill>
                  <a:srgbClr val="FFFFFF"/>
                </a:solidFill>
                <a:latin typeface="Overpass"/>
                <a:ea typeface="Overpass"/>
                <a:cs typeface="Overpass" pitchFamily="34" charset="-120"/>
              </a:rPr>
              <a:t> do Mockito</a:t>
            </a:r>
            <a:endParaRPr lang="en-US" sz="4574" dirty="0">
              <a:latin typeface="Overpass"/>
            </a:endParaRPr>
          </a:p>
        </p:txBody>
      </p:sp>
      <p:sp>
        <p:nvSpPr>
          <p:cNvPr id="5" name="Text 2"/>
          <p:cNvSpPr/>
          <p:nvPr/>
        </p:nvSpPr>
        <p:spPr>
          <a:xfrm>
            <a:off x="968693" y="3580209"/>
            <a:ext cx="2904530" cy="3631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87" b="1" kern="0" spc="-6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Configuração Rápida</a:t>
            </a:r>
            <a:endParaRPr lang="en-US" sz="2287" dirty="0"/>
          </a:p>
        </p:txBody>
      </p:sp>
      <p:sp>
        <p:nvSpPr>
          <p:cNvPr id="6" name="Text 3"/>
          <p:cNvSpPr/>
          <p:nvPr/>
        </p:nvSpPr>
        <p:spPr>
          <a:xfrm>
            <a:off x="968693" y="4190167"/>
            <a:ext cx="3828931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dirty="0">
                <a:solidFill>
                  <a:srgbClr val="E5E0DF"/>
                </a:solidFill>
                <a:latin typeface="Overpass"/>
              </a:rPr>
              <a:t>Mockito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já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vem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como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dependência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transitória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quando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é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usado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o Spring Web.</a:t>
            </a:r>
          </a:p>
        </p:txBody>
      </p:sp>
      <p:sp>
        <p:nvSpPr>
          <p:cNvPr id="7" name="Text 4"/>
          <p:cNvSpPr/>
          <p:nvPr/>
        </p:nvSpPr>
        <p:spPr>
          <a:xfrm>
            <a:off x="5407462" y="3580209"/>
            <a:ext cx="2904530" cy="36314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 marL="0" indent="0">
              <a:lnSpc>
                <a:spcPts val="2859"/>
              </a:lnSpc>
              <a:buNone/>
            </a:pPr>
            <a:r>
              <a:rPr lang="en-US" sz="2250" b="1" kern="0" spc="-69" dirty="0">
                <a:solidFill>
                  <a:srgbClr val="FFFFFF"/>
                </a:solidFill>
                <a:latin typeface="Overpass"/>
              </a:rPr>
              <a:t>Teste</a:t>
            </a:r>
            <a:endParaRPr lang="en-US" dirty="0"/>
          </a:p>
        </p:txBody>
      </p:sp>
      <p:sp>
        <p:nvSpPr>
          <p:cNvPr id="8" name="Text 5"/>
          <p:cNvSpPr/>
          <p:nvPr/>
        </p:nvSpPr>
        <p:spPr>
          <a:xfrm>
            <a:off x="5407462" y="4190167"/>
            <a:ext cx="3828931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dirty="0">
                <a:solidFill>
                  <a:srgbClr val="E5E0DF"/>
                </a:solidFill>
                <a:latin typeface="Overpass"/>
                <a:ea typeface="Overpass"/>
              </a:rPr>
              <a:t>Interface </a:t>
            </a:r>
            <a:r>
              <a:rPr lang="en-US" sz="1900" err="1">
                <a:solidFill>
                  <a:srgbClr val="E5E0DF"/>
                </a:solidFill>
                <a:latin typeface="Overpass"/>
                <a:ea typeface="Overpass"/>
              </a:rPr>
              <a:t>intuitiva</a:t>
            </a:r>
            <a:r>
              <a:rPr lang="en-US" sz="1900" dirty="0">
                <a:solidFill>
                  <a:srgbClr val="E5E0DF"/>
                </a:solidFill>
                <a:latin typeface="Overpass"/>
                <a:ea typeface="Overpass"/>
              </a:rPr>
              <a:t> e </a:t>
            </a:r>
            <a:r>
              <a:rPr lang="en-US" sz="1900" err="1">
                <a:solidFill>
                  <a:srgbClr val="E5E0DF"/>
                </a:solidFill>
                <a:latin typeface="Overpass"/>
                <a:ea typeface="Overpass"/>
              </a:rPr>
              <a:t>fácil</a:t>
            </a:r>
            <a:r>
              <a:rPr lang="en-US" sz="1900" dirty="0">
                <a:solidFill>
                  <a:srgbClr val="E5E0DF"/>
                </a:solidFill>
                <a:latin typeface="Overpass"/>
                <a:ea typeface="Overpass"/>
              </a:rPr>
              <a:t> de usar</a:t>
            </a:r>
          </a:p>
          <a:p>
            <a:pPr>
              <a:lnSpc>
                <a:spcPts val="3110"/>
              </a:lnSpc>
            </a:pPr>
            <a:endParaRPr lang="en-US" sz="1900" dirty="0">
              <a:solidFill>
                <a:srgbClr val="E5E0DF"/>
              </a:solidFill>
              <a:latin typeface="Overpass"/>
              <a:ea typeface="Overpass"/>
            </a:endParaRPr>
          </a:p>
          <a:p>
            <a:pPr>
              <a:lnSpc>
                <a:spcPts val="3110"/>
              </a:lnSpc>
            </a:pPr>
            <a:r>
              <a:rPr lang="en-US" dirty="0" err="1">
                <a:solidFill>
                  <a:srgbClr val="E5E0DF"/>
                </a:solidFill>
                <a:latin typeface="Calibri"/>
                <a:ea typeface="Overpass"/>
                <a:cs typeface="Calibri"/>
              </a:rPr>
              <a:t>Simular</a:t>
            </a:r>
            <a:r>
              <a:rPr lang="en-US" dirty="0">
                <a:solidFill>
                  <a:srgbClr val="E5E0DF"/>
                </a:solidFill>
                <a:latin typeface="Calibri"/>
                <a:ea typeface="Overpass"/>
                <a:cs typeface="Calibri"/>
              </a:rPr>
              <a:t> </a:t>
            </a:r>
            <a:r>
              <a:rPr lang="en-US" dirty="0" err="1">
                <a:solidFill>
                  <a:srgbClr val="E5E0DF"/>
                </a:solidFill>
                <a:latin typeface="Calibri"/>
                <a:ea typeface="Overpass"/>
                <a:cs typeface="Calibri"/>
              </a:rPr>
              <a:t>comportamentos</a:t>
            </a:r>
            <a:r>
              <a:rPr lang="en-US" dirty="0">
                <a:solidFill>
                  <a:srgbClr val="E5E0DF"/>
                </a:solidFill>
                <a:latin typeface="Calibri"/>
                <a:ea typeface="Overpass"/>
                <a:cs typeface="Calibri"/>
              </a:rPr>
              <a:t> de </a:t>
            </a:r>
            <a:r>
              <a:rPr lang="en-US" dirty="0" err="1">
                <a:solidFill>
                  <a:srgbClr val="E5E0DF"/>
                </a:solidFill>
                <a:latin typeface="Calibri"/>
                <a:ea typeface="Overpass"/>
                <a:cs typeface="Calibri"/>
              </a:rPr>
              <a:t>objetos</a:t>
            </a:r>
            <a:r>
              <a:rPr lang="en-US" dirty="0">
                <a:solidFill>
                  <a:srgbClr val="E5E0DF"/>
                </a:solidFill>
                <a:latin typeface="Calibri"/>
                <a:ea typeface="Overpass"/>
                <a:cs typeface="Calibri"/>
              </a:rPr>
              <a:t> </a:t>
            </a:r>
            <a:r>
              <a:rPr lang="en-US" dirty="0" err="1">
                <a:solidFill>
                  <a:srgbClr val="E5E0DF"/>
                </a:solidFill>
                <a:latin typeface="Calibri"/>
                <a:ea typeface="Overpass"/>
                <a:cs typeface="Calibri"/>
              </a:rPr>
              <a:t>complexos</a:t>
            </a:r>
            <a:endParaRPr lang="en-US" sz="1900" dirty="0" err="1">
              <a:solidFill>
                <a:srgbClr val="E5E0DF"/>
              </a:solidFill>
              <a:latin typeface="Overpass"/>
              <a:ea typeface="Overpass"/>
            </a:endParaRPr>
          </a:p>
        </p:txBody>
      </p:sp>
      <p:sp>
        <p:nvSpPr>
          <p:cNvPr id="9" name="Text 6"/>
          <p:cNvSpPr/>
          <p:nvPr/>
        </p:nvSpPr>
        <p:spPr>
          <a:xfrm>
            <a:off x="9846231" y="3580209"/>
            <a:ext cx="2904530" cy="363141"/>
          </a:xfrm>
          <a:prstGeom prst="rect">
            <a:avLst/>
          </a:prstGeom>
          <a:noFill/>
          <a:ln/>
        </p:spPr>
        <p:txBody>
          <a:bodyPr wrap="none" lIns="91440" tIns="45720" rIns="91440" bIns="45720" rtlCol="0" anchor="t"/>
          <a:lstStyle/>
          <a:p>
            <a:pPr>
              <a:lnSpc>
                <a:spcPts val="2859"/>
              </a:lnSpc>
            </a:pPr>
            <a:r>
              <a:rPr lang="en-US" sz="2250" b="1" kern="0" spc="-69" dirty="0">
                <a:solidFill>
                  <a:srgbClr val="FFFFFF"/>
                </a:solidFill>
                <a:latin typeface="Overpass"/>
              </a:rPr>
              <a:t>Open Source</a:t>
            </a:r>
            <a:endParaRPr lang="en-US" dirty="0"/>
          </a:p>
        </p:txBody>
      </p:sp>
      <p:sp>
        <p:nvSpPr>
          <p:cNvPr id="10" name="Text 7"/>
          <p:cNvSpPr/>
          <p:nvPr/>
        </p:nvSpPr>
        <p:spPr>
          <a:xfrm>
            <a:off x="9846231" y="4190167"/>
            <a:ext cx="3828931" cy="158019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>
              <a:lnSpc>
                <a:spcPts val="3110"/>
              </a:lnSpc>
            </a:pPr>
            <a:r>
              <a:rPr lang="en-US" sz="1900" dirty="0" err="1">
                <a:solidFill>
                  <a:srgbClr val="E5E0DF"/>
                </a:solidFill>
                <a:latin typeface="Overpass"/>
              </a:rPr>
              <a:t>Você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pode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ajudar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no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desenvolvimento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dessa ferramenta,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caso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algum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comportamento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que precise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não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este</a:t>
            </a:r>
            <a:r>
              <a:rPr lang="en-US" sz="1900" dirty="0">
                <a:solidFill>
                  <a:srgbClr val="E5E0DF"/>
                </a:solidFill>
                <a:latin typeface="Overpass"/>
              </a:rPr>
              <a:t> </a:t>
            </a:r>
            <a:r>
              <a:rPr lang="en-US" sz="1900" dirty="0" err="1">
                <a:solidFill>
                  <a:srgbClr val="E5E0DF"/>
                </a:solidFill>
                <a:latin typeface="Overpass"/>
              </a:rPr>
              <a:t>disponível</a:t>
            </a:r>
            <a:endParaRPr lang="en-US" dirty="0" err="1"/>
          </a:p>
        </p:txBody>
      </p:sp>
      <p:pic>
        <p:nvPicPr>
          <p:cNvPr id="11" name="Picture 10" descr="GitHub - mockito/mockito: Most popular Mocking framework for ...">
            <a:extLst>
              <a:ext uri="{FF2B5EF4-FFF2-40B4-BE49-F238E27FC236}">
                <a16:creationId xmlns:a16="http://schemas.microsoft.com/office/drawing/2014/main" id="{9642B829-BD37-B4B2-B463-09B1FF2EC7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8225" y="713815"/>
            <a:ext cx="4097991" cy="22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168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49472" y="1014413"/>
            <a:ext cx="6840379" cy="6412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049"/>
              </a:lnSpc>
              <a:buNone/>
            </a:pPr>
            <a:r>
              <a:rPr lang="en-US" sz="4039" b="1" kern="0" spc="-121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Configuração inicial do projeto</a:t>
            </a:r>
            <a:endParaRPr lang="en-US" sz="4039" dirty="0"/>
          </a:p>
        </p:txBody>
      </p:sp>
      <p:pic>
        <p:nvPicPr>
          <p:cNvPr id="6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9472" y="1982629"/>
            <a:ext cx="1090017" cy="174414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7666434" y="2200632"/>
            <a:ext cx="2564844" cy="320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5"/>
              </a:lnSpc>
              <a:buNone/>
            </a:pPr>
            <a:r>
              <a:rPr lang="en-US" sz="2020" b="1" kern="0" spc="-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Criar Projeto</a:t>
            </a:r>
            <a:endParaRPr lang="en-US" sz="2020" dirty="0"/>
          </a:p>
        </p:txBody>
      </p:sp>
      <p:sp>
        <p:nvSpPr>
          <p:cNvPr id="8" name="Text 3"/>
          <p:cNvSpPr/>
          <p:nvPr/>
        </p:nvSpPr>
        <p:spPr>
          <a:xfrm>
            <a:off x="7666434" y="2651879"/>
            <a:ext cx="6200894" cy="34873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171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o Spring Initializr para criar um novo projeto Spring Boot.</a:t>
            </a:r>
            <a:endParaRPr lang="en-US" sz="1717" dirty="0"/>
          </a:p>
        </p:txBody>
      </p:sp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49472" y="3726775"/>
            <a:ext cx="1090017" cy="174414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7666434" y="3944779"/>
            <a:ext cx="2747367" cy="320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5"/>
              </a:lnSpc>
              <a:buNone/>
            </a:pPr>
            <a:r>
              <a:rPr lang="en-US" sz="2020" b="1" kern="0" spc="-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Adicionar Dependências</a:t>
            </a:r>
            <a:endParaRPr lang="en-US" sz="2020" dirty="0"/>
          </a:p>
        </p:txBody>
      </p:sp>
      <p:sp>
        <p:nvSpPr>
          <p:cNvPr id="11" name="Text 5"/>
          <p:cNvSpPr/>
          <p:nvPr/>
        </p:nvSpPr>
        <p:spPr>
          <a:xfrm>
            <a:off x="7666434" y="4396026"/>
            <a:ext cx="6200894" cy="6974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171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Adicione as dependências necessárias, como Web, JPA, Mockito e outras de acordo com suas necessidades.</a:t>
            </a:r>
            <a:endParaRPr lang="en-US" sz="1717" dirty="0"/>
          </a:p>
        </p:txBody>
      </p:sp>
      <p:pic>
        <p:nvPicPr>
          <p:cNvPr id="12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472" y="5470922"/>
            <a:ext cx="1090017" cy="174414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7666434" y="5688925"/>
            <a:ext cx="2564844" cy="32051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25"/>
              </a:lnSpc>
              <a:buNone/>
            </a:pPr>
            <a:r>
              <a:rPr lang="en-US" sz="2020" b="1" kern="0" spc="-61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Configurar aplicação</a:t>
            </a:r>
            <a:endParaRPr lang="en-US" sz="2020" dirty="0"/>
          </a:p>
        </p:txBody>
      </p:sp>
      <p:sp>
        <p:nvSpPr>
          <p:cNvPr id="14" name="Text 7"/>
          <p:cNvSpPr/>
          <p:nvPr/>
        </p:nvSpPr>
        <p:spPr>
          <a:xfrm>
            <a:off x="7666434" y="6140172"/>
            <a:ext cx="6200894" cy="6974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47"/>
              </a:lnSpc>
              <a:buNone/>
            </a:pPr>
            <a:r>
              <a:rPr lang="en-US" sz="1717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Customize as configurações do projeto, como propriedades de conexão com o banco de dados.</a:t>
            </a:r>
            <a:endParaRPr lang="en-US" sz="1717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5066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75403" y="2989778"/>
            <a:ext cx="5445323" cy="5766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40"/>
              </a:lnSpc>
              <a:buNone/>
            </a:pPr>
            <a:r>
              <a:rPr lang="en-US" sz="3632" b="1" kern="0" spc="-10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Criação de endpoints REST</a:t>
            </a:r>
            <a:endParaRPr lang="en-US" sz="3632" dirty="0"/>
          </a:p>
        </p:txBody>
      </p:sp>
      <p:sp>
        <p:nvSpPr>
          <p:cNvPr id="6" name="Shape 2"/>
          <p:cNvSpPr/>
          <p:nvPr/>
        </p:nvSpPr>
        <p:spPr>
          <a:xfrm>
            <a:off x="2275403" y="5776079"/>
            <a:ext cx="10079593" cy="22860"/>
          </a:xfrm>
          <a:prstGeom prst="roundRect">
            <a:avLst>
              <a:gd name="adj" fmla="val 360212"/>
            </a:avLst>
          </a:prstGeom>
          <a:solidFill>
            <a:srgbClr val="971B55"/>
          </a:solidFill>
          <a:ln/>
        </p:spPr>
      </p:sp>
      <p:sp>
        <p:nvSpPr>
          <p:cNvPr id="7" name="Shape 3"/>
          <p:cNvSpPr/>
          <p:nvPr/>
        </p:nvSpPr>
        <p:spPr>
          <a:xfrm>
            <a:off x="4734758" y="5089981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971B55"/>
          </a:solidFill>
          <a:ln/>
        </p:spPr>
      </p:sp>
      <p:sp>
        <p:nvSpPr>
          <p:cNvPr id="8" name="Shape 4"/>
          <p:cNvSpPr/>
          <p:nvPr/>
        </p:nvSpPr>
        <p:spPr>
          <a:xfrm>
            <a:off x="4525685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694992" y="5637669"/>
            <a:ext cx="102394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9"/>
              </a:lnSpc>
              <a:buNone/>
            </a:pPr>
            <a:r>
              <a:rPr lang="en-US" sz="2179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179" dirty="0"/>
          </a:p>
        </p:txBody>
      </p:sp>
      <p:sp>
        <p:nvSpPr>
          <p:cNvPr id="10" name="Text 6"/>
          <p:cNvSpPr/>
          <p:nvPr/>
        </p:nvSpPr>
        <p:spPr>
          <a:xfrm>
            <a:off x="3593068" y="3860483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0"/>
              </a:lnSpc>
              <a:buNone/>
            </a:pPr>
            <a:r>
              <a:rPr lang="en-US" sz="1816" b="1" kern="0" spc="-5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Definir Modelos</a:t>
            </a:r>
            <a:endParaRPr lang="en-US" sz="1816" dirty="0"/>
          </a:p>
        </p:txBody>
      </p:sp>
      <p:sp>
        <p:nvSpPr>
          <p:cNvPr id="11" name="Text 7"/>
          <p:cNvSpPr/>
          <p:nvPr/>
        </p:nvSpPr>
        <p:spPr>
          <a:xfrm>
            <a:off x="2471380" y="4266367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5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Crie as classes de modelo que representam os recursos da sua aplicação.</a:t>
            </a:r>
            <a:endParaRPr lang="en-US" sz="1544" dirty="0"/>
          </a:p>
        </p:txBody>
      </p:sp>
      <p:sp>
        <p:nvSpPr>
          <p:cNvPr id="12" name="Shape 8"/>
          <p:cNvSpPr/>
          <p:nvPr/>
        </p:nvSpPr>
        <p:spPr>
          <a:xfrm>
            <a:off x="7303651" y="5776020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971B55"/>
          </a:solidFill>
          <a:ln/>
        </p:spPr>
      </p:sp>
      <p:sp>
        <p:nvSpPr>
          <p:cNvPr id="13" name="Shape 9"/>
          <p:cNvSpPr/>
          <p:nvPr/>
        </p:nvSpPr>
        <p:spPr>
          <a:xfrm>
            <a:off x="7094577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4595" y="5637669"/>
            <a:ext cx="160973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9"/>
              </a:lnSpc>
              <a:buNone/>
            </a:pPr>
            <a:r>
              <a:rPr lang="en-US" sz="2179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179" dirty="0"/>
          </a:p>
        </p:txBody>
      </p:sp>
      <p:sp>
        <p:nvSpPr>
          <p:cNvPr id="15" name="Text 11"/>
          <p:cNvSpPr/>
          <p:nvPr/>
        </p:nvSpPr>
        <p:spPr>
          <a:xfrm>
            <a:off x="6085165" y="6658332"/>
            <a:ext cx="246006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0"/>
              </a:lnSpc>
              <a:buNone/>
            </a:pPr>
            <a:r>
              <a:rPr lang="en-US" sz="1816" b="1" kern="0" spc="-5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Implementar Controllers</a:t>
            </a:r>
            <a:endParaRPr lang="en-US" sz="1816" dirty="0"/>
          </a:p>
        </p:txBody>
      </p:sp>
      <p:sp>
        <p:nvSpPr>
          <p:cNvPr id="16" name="Text 12"/>
          <p:cNvSpPr/>
          <p:nvPr/>
        </p:nvSpPr>
        <p:spPr>
          <a:xfrm>
            <a:off x="5040273" y="7064216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5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Desenvolva os controllers que expõem os endpoints REST para interagir com os modelos.</a:t>
            </a:r>
            <a:endParaRPr lang="en-US" sz="1544" dirty="0"/>
          </a:p>
        </p:txBody>
      </p:sp>
      <p:sp>
        <p:nvSpPr>
          <p:cNvPr id="17" name="Shape 13"/>
          <p:cNvSpPr/>
          <p:nvPr/>
        </p:nvSpPr>
        <p:spPr>
          <a:xfrm>
            <a:off x="9872543" y="5089981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971B55"/>
          </a:solidFill>
          <a:ln/>
        </p:spPr>
      </p:sp>
      <p:sp>
        <p:nvSpPr>
          <p:cNvPr id="18" name="Shape 14"/>
          <p:cNvSpPr/>
          <p:nvPr/>
        </p:nvSpPr>
        <p:spPr>
          <a:xfrm>
            <a:off x="9663470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805154" y="5637669"/>
            <a:ext cx="157639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9"/>
              </a:lnSpc>
              <a:buNone/>
            </a:pPr>
            <a:r>
              <a:rPr lang="en-US" sz="2179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179" dirty="0"/>
          </a:p>
        </p:txBody>
      </p:sp>
      <p:sp>
        <p:nvSpPr>
          <p:cNvPr id="20" name="Text 16"/>
          <p:cNvSpPr/>
          <p:nvPr/>
        </p:nvSpPr>
        <p:spPr>
          <a:xfrm>
            <a:off x="8730853" y="3860483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0"/>
              </a:lnSpc>
              <a:buNone/>
            </a:pPr>
            <a:r>
              <a:rPr lang="en-US" sz="1816" b="1" kern="0" spc="-5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Testar Endpoints</a:t>
            </a:r>
            <a:endParaRPr lang="en-US" sz="1816" dirty="0"/>
          </a:p>
        </p:txBody>
      </p:sp>
      <p:sp>
        <p:nvSpPr>
          <p:cNvPr id="21" name="Text 17"/>
          <p:cNvSpPr/>
          <p:nvPr/>
        </p:nvSpPr>
        <p:spPr>
          <a:xfrm>
            <a:off x="7609165" y="4266367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5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Valide o funcionamento correto dos endpoints usando testes automatizados.</a:t>
            </a:r>
            <a:endParaRPr lang="en-US" sz="1544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30791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sp>
        <p:nvSpPr>
          <p:cNvPr id="5" name="Text 1"/>
          <p:cNvSpPr/>
          <p:nvPr/>
        </p:nvSpPr>
        <p:spPr>
          <a:xfrm>
            <a:off x="2275403" y="2989778"/>
            <a:ext cx="5445323" cy="5766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540"/>
              </a:lnSpc>
              <a:buNone/>
            </a:pPr>
            <a:r>
              <a:rPr lang="en-US" sz="3632" b="1" kern="0" spc="-109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Criação de endpoints REST</a:t>
            </a:r>
            <a:endParaRPr lang="en-US" sz="3632" dirty="0"/>
          </a:p>
        </p:txBody>
      </p:sp>
      <p:sp>
        <p:nvSpPr>
          <p:cNvPr id="6" name="Shape 2"/>
          <p:cNvSpPr/>
          <p:nvPr/>
        </p:nvSpPr>
        <p:spPr>
          <a:xfrm>
            <a:off x="2275403" y="5776079"/>
            <a:ext cx="10079593" cy="22860"/>
          </a:xfrm>
          <a:prstGeom prst="roundRect">
            <a:avLst>
              <a:gd name="adj" fmla="val 360212"/>
            </a:avLst>
          </a:prstGeom>
          <a:solidFill>
            <a:srgbClr val="971B55"/>
          </a:solidFill>
          <a:ln/>
        </p:spPr>
      </p:sp>
      <p:sp>
        <p:nvSpPr>
          <p:cNvPr id="7" name="Shape 3"/>
          <p:cNvSpPr/>
          <p:nvPr/>
        </p:nvSpPr>
        <p:spPr>
          <a:xfrm>
            <a:off x="4734758" y="5089981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971B55"/>
          </a:solidFill>
          <a:ln/>
        </p:spPr>
      </p:sp>
      <p:sp>
        <p:nvSpPr>
          <p:cNvPr id="8" name="Shape 4"/>
          <p:cNvSpPr/>
          <p:nvPr/>
        </p:nvSpPr>
        <p:spPr>
          <a:xfrm>
            <a:off x="4525685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4694992" y="5637669"/>
            <a:ext cx="102394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9"/>
              </a:lnSpc>
              <a:buNone/>
            </a:pPr>
            <a:r>
              <a:rPr lang="en-US" sz="2179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179" dirty="0"/>
          </a:p>
        </p:txBody>
      </p:sp>
      <p:sp>
        <p:nvSpPr>
          <p:cNvPr id="10" name="Text 6"/>
          <p:cNvSpPr/>
          <p:nvPr/>
        </p:nvSpPr>
        <p:spPr>
          <a:xfrm>
            <a:off x="3593068" y="3860483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0"/>
              </a:lnSpc>
              <a:buNone/>
            </a:pPr>
            <a:r>
              <a:rPr lang="en-US" sz="1816" b="1" kern="0" spc="-5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Definir Modelos</a:t>
            </a:r>
            <a:endParaRPr lang="en-US" sz="1816" dirty="0"/>
          </a:p>
        </p:txBody>
      </p:sp>
      <p:sp>
        <p:nvSpPr>
          <p:cNvPr id="11" name="Text 7"/>
          <p:cNvSpPr/>
          <p:nvPr/>
        </p:nvSpPr>
        <p:spPr>
          <a:xfrm>
            <a:off x="2471380" y="4266367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5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Crie as classes de modelo que representam os recursos da sua aplicação.</a:t>
            </a:r>
            <a:endParaRPr lang="en-US" sz="1544" dirty="0"/>
          </a:p>
        </p:txBody>
      </p:sp>
      <p:sp>
        <p:nvSpPr>
          <p:cNvPr id="12" name="Shape 8"/>
          <p:cNvSpPr/>
          <p:nvPr/>
        </p:nvSpPr>
        <p:spPr>
          <a:xfrm>
            <a:off x="7303651" y="5776020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971B55"/>
          </a:solidFill>
          <a:ln/>
        </p:spPr>
      </p:sp>
      <p:sp>
        <p:nvSpPr>
          <p:cNvPr id="13" name="Shape 9"/>
          <p:cNvSpPr/>
          <p:nvPr/>
        </p:nvSpPr>
        <p:spPr>
          <a:xfrm>
            <a:off x="7094577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7234595" y="5637669"/>
            <a:ext cx="160973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9"/>
              </a:lnSpc>
              <a:buNone/>
            </a:pPr>
            <a:r>
              <a:rPr lang="en-US" sz="2179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179" dirty="0"/>
          </a:p>
        </p:txBody>
      </p:sp>
      <p:sp>
        <p:nvSpPr>
          <p:cNvPr id="15" name="Text 11"/>
          <p:cNvSpPr/>
          <p:nvPr/>
        </p:nvSpPr>
        <p:spPr>
          <a:xfrm>
            <a:off x="6085165" y="6658332"/>
            <a:ext cx="246006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0"/>
              </a:lnSpc>
              <a:buNone/>
            </a:pPr>
            <a:r>
              <a:rPr lang="en-US" sz="1816" b="1" kern="0" spc="-5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Implementar Controllers</a:t>
            </a:r>
            <a:endParaRPr lang="en-US" sz="1816" dirty="0"/>
          </a:p>
        </p:txBody>
      </p:sp>
      <p:sp>
        <p:nvSpPr>
          <p:cNvPr id="16" name="Text 12"/>
          <p:cNvSpPr/>
          <p:nvPr/>
        </p:nvSpPr>
        <p:spPr>
          <a:xfrm>
            <a:off x="5040273" y="7064216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5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Desenvolva os controllers que expõem os endpoints REST para interagir com os modelos.</a:t>
            </a:r>
            <a:endParaRPr lang="en-US" sz="1544" dirty="0"/>
          </a:p>
        </p:txBody>
      </p:sp>
      <p:sp>
        <p:nvSpPr>
          <p:cNvPr id="17" name="Shape 13"/>
          <p:cNvSpPr/>
          <p:nvPr/>
        </p:nvSpPr>
        <p:spPr>
          <a:xfrm>
            <a:off x="9872543" y="5089981"/>
            <a:ext cx="22860" cy="686157"/>
          </a:xfrm>
          <a:prstGeom prst="roundRect">
            <a:avLst>
              <a:gd name="adj" fmla="val 360212"/>
            </a:avLst>
          </a:prstGeom>
          <a:solidFill>
            <a:srgbClr val="971B55"/>
          </a:solidFill>
          <a:ln/>
        </p:spPr>
      </p:sp>
      <p:sp>
        <p:nvSpPr>
          <p:cNvPr id="18" name="Shape 14"/>
          <p:cNvSpPr/>
          <p:nvPr/>
        </p:nvSpPr>
        <p:spPr>
          <a:xfrm>
            <a:off x="9663470" y="5555516"/>
            <a:ext cx="441127" cy="441127"/>
          </a:xfrm>
          <a:prstGeom prst="roundRect">
            <a:avLst>
              <a:gd name="adj" fmla="val 18667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9805154" y="5637669"/>
            <a:ext cx="157639" cy="2768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179"/>
              </a:lnSpc>
              <a:buNone/>
            </a:pPr>
            <a:r>
              <a:rPr lang="en-US" sz="2179" b="1" kern="0" spc="-6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179" dirty="0"/>
          </a:p>
        </p:txBody>
      </p:sp>
      <p:sp>
        <p:nvSpPr>
          <p:cNvPr id="20" name="Text 16"/>
          <p:cNvSpPr/>
          <p:nvPr/>
        </p:nvSpPr>
        <p:spPr>
          <a:xfrm>
            <a:off x="8730853" y="3860483"/>
            <a:ext cx="2306479" cy="28825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70"/>
              </a:lnSpc>
              <a:buNone/>
            </a:pPr>
            <a:r>
              <a:rPr lang="en-US" sz="1816" b="1" kern="0" spc="-5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Testar Endpoints</a:t>
            </a:r>
            <a:endParaRPr lang="en-US" sz="1816" dirty="0"/>
          </a:p>
        </p:txBody>
      </p:sp>
      <p:sp>
        <p:nvSpPr>
          <p:cNvPr id="21" name="Text 17"/>
          <p:cNvSpPr/>
          <p:nvPr/>
        </p:nvSpPr>
        <p:spPr>
          <a:xfrm>
            <a:off x="7609165" y="4266367"/>
            <a:ext cx="4549854" cy="6274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1544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Valide o funcionamento correto dos endpoints usando testes automatizados.</a:t>
            </a:r>
            <a:endParaRPr lang="en-US" sz="1544" dirty="0"/>
          </a:p>
        </p:txBody>
      </p:sp>
      <p:pic>
        <p:nvPicPr>
          <p:cNvPr id="23" name="Image 1" descr="preencoded.png">
            <a:extLst>
              <a:ext uri="{FF2B5EF4-FFF2-40B4-BE49-F238E27FC236}">
                <a16:creationId xmlns:a16="http://schemas.microsoft.com/office/drawing/2014/main" id="{6B5F6C65-0792-AFFF-6899-CC23AB3AB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24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093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94849" y="703898"/>
            <a:ext cx="7754303" cy="11680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4598"/>
              </a:lnSpc>
              <a:buNone/>
            </a:pPr>
            <a:r>
              <a:rPr lang="en-US" sz="3678" b="1" kern="0" spc="-11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Injeção de dependências com Mockito</a:t>
            </a:r>
            <a:endParaRPr lang="en-US" sz="3678" dirty="0"/>
          </a:p>
        </p:txBody>
      </p:sp>
      <p:sp>
        <p:nvSpPr>
          <p:cNvPr id="6" name="Shape 2"/>
          <p:cNvSpPr/>
          <p:nvPr/>
        </p:nvSpPr>
        <p:spPr>
          <a:xfrm>
            <a:off x="694849" y="2392918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866299" y="2476024"/>
            <a:ext cx="103703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1</a:t>
            </a:r>
            <a:endParaRPr lang="en-US" sz="2207" dirty="0"/>
          </a:p>
        </p:txBody>
      </p:sp>
      <p:sp>
        <p:nvSpPr>
          <p:cNvPr id="8" name="Text 4"/>
          <p:cNvSpPr/>
          <p:nvPr/>
        </p:nvSpPr>
        <p:spPr>
          <a:xfrm>
            <a:off x="1339929" y="2392918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kern="0" spc="-5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Criar Mocks</a:t>
            </a:r>
            <a:endParaRPr lang="en-US" sz="1839" dirty="0"/>
          </a:p>
        </p:txBody>
      </p:sp>
      <p:sp>
        <p:nvSpPr>
          <p:cNvPr id="9" name="Text 5"/>
          <p:cNvSpPr/>
          <p:nvPr/>
        </p:nvSpPr>
        <p:spPr>
          <a:xfrm>
            <a:off x="1339929" y="2803922"/>
            <a:ext cx="7109222" cy="31765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Use o Mockito para criar objetos simulados (mocks) de dependências externas.</a:t>
            </a:r>
            <a:endParaRPr lang="en-US" sz="1563" dirty="0"/>
          </a:p>
        </p:txBody>
      </p:sp>
      <p:sp>
        <p:nvSpPr>
          <p:cNvPr id="10" name="Shape 6"/>
          <p:cNvSpPr/>
          <p:nvPr/>
        </p:nvSpPr>
        <p:spPr>
          <a:xfrm>
            <a:off x="694849" y="3543300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836652" y="3626406"/>
            <a:ext cx="162997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2</a:t>
            </a:r>
            <a:endParaRPr lang="en-US" sz="2207" dirty="0"/>
          </a:p>
        </p:txBody>
      </p:sp>
      <p:sp>
        <p:nvSpPr>
          <p:cNvPr id="12" name="Text 8"/>
          <p:cNvSpPr/>
          <p:nvPr/>
        </p:nvSpPr>
        <p:spPr>
          <a:xfrm>
            <a:off x="1339929" y="3543300"/>
            <a:ext cx="2819043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kern="0" spc="-5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Configurar Comportamento</a:t>
            </a:r>
            <a:endParaRPr lang="en-US" sz="1839" dirty="0"/>
          </a:p>
        </p:txBody>
      </p:sp>
      <p:sp>
        <p:nvSpPr>
          <p:cNvPr id="13" name="Text 9"/>
          <p:cNvSpPr/>
          <p:nvPr/>
        </p:nvSpPr>
        <p:spPr>
          <a:xfrm>
            <a:off x="1339929" y="3954304"/>
            <a:ext cx="7109222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Defina o comportamento esperado dos mocks para simular diferentes cenários de teste.</a:t>
            </a:r>
            <a:endParaRPr lang="en-US" sz="1563" dirty="0"/>
          </a:p>
        </p:txBody>
      </p:sp>
      <p:sp>
        <p:nvSpPr>
          <p:cNvPr id="14" name="Shape 10"/>
          <p:cNvSpPr/>
          <p:nvPr/>
        </p:nvSpPr>
        <p:spPr>
          <a:xfrm>
            <a:off x="694849" y="5011341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5" name="Text 11"/>
          <p:cNvSpPr/>
          <p:nvPr/>
        </p:nvSpPr>
        <p:spPr>
          <a:xfrm>
            <a:off x="838319" y="5094446"/>
            <a:ext cx="159544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3</a:t>
            </a:r>
            <a:endParaRPr lang="en-US" sz="2207" dirty="0"/>
          </a:p>
        </p:txBody>
      </p:sp>
      <p:sp>
        <p:nvSpPr>
          <p:cNvPr id="16" name="Text 12"/>
          <p:cNvSpPr/>
          <p:nvPr/>
        </p:nvSpPr>
        <p:spPr>
          <a:xfrm>
            <a:off x="1339929" y="5011341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kern="0" spc="-5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Injetar Mocks</a:t>
            </a:r>
            <a:endParaRPr lang="en-US" sz="1839" dirty="0"/>
          </a:p>
        </p:txBody>
      </p:sp>
      <p:sp>
        <p:nvSpPr>
          <p:cNvPr id="17" name="Text 13"/>
          <p:cNvSpPr/>
          <p:nvPr/>
        </p:nvSpPr>
        <p:spPr>
          <a:xfrm>
            <a:off x="1339929" y="5422344"/>
            <a:ext cx="7109222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Injete os mocks nas classes que você deseja testar, permitindo um controle preciso do ambiente de teste.</a:t>
            </a:r>
            <a:endParaRPr lang="en-US" sz="1563" dirty="0"/>
          </a:p>
        </p:txBody>
      </p:sp>
      <p:sp>
        <p:nvSpPr>
          <p:cNvPr id="18" name="Shape 14"/>
          <p:cNvSpPr/>
          <p:nvPr/>
        </p:nvSpPr>
        <p:spPr>
          <a:xfrm>
            <a:off x="694849" y="6479381"/>
            <a:ext cx="446603" cy="446603"/>
          </a:xfrm>
          <a:prstGeom prst="roundRect">
            <a:avLst>
              <a:gd name="adj" fmla="val 1867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832247" y="6562487"/>
            <a:ext cx="171688" cy="2802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207"/>
              </a:lnSpc>
              <a:buNone/>
            </a:pPr>
            <a:r>
              <a:rPr lang="en-US" sz="2207" b="1" kern="0" spc="-66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4</a:t>
            </a:r>
            <a:endParaRPr lang="en-US" sz="2207" dirty="0"/>
          </a:p>
        </p:txBody>
      </p:sp>
      <p:sp>
        <p:nvSpPr>
          <p:cNvPr id="20" name="Text 16"/>
          <p:cNvSpPr/>
          <p:nvPr/>
        </p:nvSpPr>
        <p:spPr>
          <a:xfrm>
            <a:off x="1339929" y="6479381"/>
            <a:ext cx="2335649" cy="29194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299"/>
              </a:lnSpc>
              <a:buNone/>
            </a:pPr>
            <a:r>
              <a:rPr lang="en-US" sz="1839" b="1" kern="0" spc="-55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Validar Interações</a:t>
            </a:r>
            <a:endParaRPr lang="en-US" sz="1839" dirty="0"/>
          </a:p>
        </p:txBody>
      </p:sp>
      <p:sp>
        <p:nvSpPr>
          <p:cNvPr id="21" name="Text 17"/>
          <p:cNvSpPr/>
          <p:nvPr/>
        </p:nvSpPr>
        <p:spPr>
          <a:xfrm>
            <a:off x="1339929" y="6890385"/>
            <a:ext cx="7109222" cy="63531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501"/>
              </a:lnSpc>
              <a:buNone/>
            </a:pPr>
            <a:r>
              <a:rPr lang="en-US" sz="1563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Verifique se os métodos dos mocks foram chamados corretamente durante os testes.</a:t>
            </a:r>
            <a:endParaRPr lang="en-US" sz="156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52222">
              <a:alpha val="75000"/>
            </a:srgbClr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6479" y="797004"/>
            <a:ext cx="5391626" cy="52947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170"/>
              </a:lnSpc>
              <a:buNone/>
            </a:pPr>
            <a:r>
              <a:rPr lang="en-US" sz="3336" b="1" kern="0" spc="-100" dirty="0">
                <a:solidFill>
                  <a:srgbClr val="FFFFF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Testes unitários com Mockito</a:t>
            </a:r>
            <a:endParaRPr lang="en-US" sz="3336" dirty="0"/>
          </a:p>
        </p:txBody>
      </p:sp>
      <p:sp>
        <p:nvSpPr>
          <p:cNvPr id="6" name="Shape 2"/>
          <p:cNvSpPr/>
          <p:nvPr/>
        </p:nvSpPr>
        <p:spPr>
          <a:xfrm>
            <a:off x="6116479" y="1596509"/>
            <a:ext cx="7883842" cy="1323975"/>
          </a:xfrm>
          <a:prstGeom prst="roundRect">
            <a:avLst>
              <a:gd name="adj" fmla="val 571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6304121" y="1784152"/>
            <a:ext cx="2118003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85"/>
              </a:lnSpc>
              <a:buNone/>
            </a:pPr>
            <a:r>
              <a:rPr lang="en-US" sz="1668" b="1" kern="0" spc="-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Testes Isolados</a:t>
            </a:r>
            <a:endParaRPr lang="en-US" sz="1668" dirty="0"/>
          </a:p>
        </p:txBody>
      </p:sp>
      <p:sp>
        <p:nvSpPr>
          <p:cNvPr id="8" name="Text 4"/>
          <p:cNvSpPr/>
          <p:nvPr/>
        </p:nvSpPr>
        <p:spPr>
          <a:xfrm>
            <a:off x="6304121" y="2156817"/>
            <a:ext cx="7508558" cy="576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Os testes unitários com Mockito permitem testar classes individuais de forma isolada, garantindo a integridade do código.</a:t>
            </a:r>
            <a:endParaRPr lang="en-US" sz="1418" dirty="0"/>
          </a:p>
        </p:txBody>
      </p:sp>
      <p:sp>
        <p:nvSpPr>
          <p:cNvPr id="9" name="Shape 5"/>
          <p:cNvSpPr/>
          <p:nvPr/>
        </p:nvSpPr>
        <p:spPr>
          <a:xfrm>
            <a:off x="6116479" y="3100507"/>
            <a:ext cx="7883842" cy="1323975"/>
          </a:xfrm>
          <a:prstGeom prst="roundRect">
            <a:avLst>
              <a:gd name="adj" fmla="val 571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6304121" y="3288149"/>
            <a:ext cx="2118003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85"/>
              </a:lnSpc>
              <a:buNone/>
            </a:pPr>
            <a:r>
              <a:rPr lang="en-US" sz="1668" b="1" kern="0" spc="-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Assertivas Flexíveis</a:t>
            </a:r>
            <a:endParaRPr lang="en-US" sz="1668" dirty="0"/>
          </a:p>
        </p:txBody>
      </p:sp>
      <p:sp>
        <p:nvSpPr>
          <p:cNvPr id="11" name="Text 7"/>
          <p:cNvSpPr/>
          <p:nvPr/>
        </p:nvSpPr>
        <p:spPr>
          <a:xfrm>
            <a:off x="6304121" y="3660815"/>
            <a:ext cx="7508558" cy="576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 Mockito oferece uma ampla gama de assertivas e verificações, tornando os testes mais expressivos e abrangentes.</a:t>
            </a:r>
            <a:endParaRPr lang="en-US" sz="1418" dirty="0"/>
          </a:p>
        </p:txBody>
      </p:sp>
      <p:sp>
        <p:nvSpPr>
          <p:cNvPr id="12" name="Shape 8"/>
          <p:cNvSpPr/>
          <p:nvPr/>
        </p:nvSpPr>
        <p:spPr>
          <a:xfrm>
            <a:off x="6116479" y="4604504"/>
            <a:ext cx="7883842" cy="1323975"/>
          </a:xfrm>
          <a:prstGeom prst="roundRect">
            <a:avLst>
              <a:gd name="adj" fmla="val 571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6304121" y="4792147"/>
            <a:ext cx="2118003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85"/>
              </a:lnSpc>
              <a:buNone/>
            </a:pPr>
            <a:r>
              <a:rPr lang="en-US" sz="1668" b="1" kern="0" spc="-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Cenários Complexos</a:t>
            </a:r>
            <a:endParaRPr lang="en-US" sz="1668" dirty="0"/>
          </a:p>
        </p:txBody>
      </p:sp>
      <p:sp>
        <p:nvSpPr>
          <p:cNvPr id="14" name="Text 10"/>
          <p:cNvSpPr/>
          <p:nvPr/>
        </p:nvSpPr>
        <p:spPr>
          <a:xfrm>
            <a:off x="6304121" y="5164812"/>
            <a:ext cx="7508558" cy="576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Mesmo em cenários complexos, o Mockito simplifica a criação de mocks e a simulação de comportamentos.</a:t>
            </a:r>
            <a:endParaRPr lang="en-US" sz="1418" dirty="0"/>
          </a:p>
        </p:txBody>
      </p:sp>
      <p:sp>
        <p:nvSpPr>
          <p:cNvPr id="15" name="Shape 11"/>
          <p:cNvSpPr/>
          <p:nvPr/>
        </p:nvSpPr>
        <p:spPr>
          <a:xfrm>
            <a:off x="6116479" y="6108502"/>
            <a:ext cx="7883842" cy="1323975"/>
          </a:xfrm>
          <a:prstGeom prst="roundRect">
            <a:avLst>
              <a:gd name="adj" fmla="val 5711"/>
            </a:avLst>
          </a:prstGeom>
          <a:solidFill>
            <a:srgbClr val="7E023C"/>
          </a:solidFill>
          <a:ln w="7620">
            <a:solidFill>
              <a:srgbClr val="971B55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6304121" y="6296144"/>
            <a:ext cx="2118003" cy="26467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085"/>
              </a:lnSpc>
              <a:buNone/>
            </a:pPr>
            <a:r>
              <a:rPr lang="en-US" sz="1668" b="1" kern="0" spc="-50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Manutenibilidade</a:t>
            </a:r>
            <a:endParaRPr lang="en-US" sz="1668" dirty="0"/>
          </a:p>
        </p:txBody>
      </p:sp>
      <p:sp>
        <p:nvSpPr>
          <p:cNvPr id="17" name="Text 13"/>
          <p:cNvSpPr/>
          <p:nvPr/>
        </p:nvSpPr>
        <p:spPr>
          <a:xfrm>
            <a:off x="6304121" y="6668810"/>
            <a:ext cx="7508558" cy="576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268"/>
              </a:lnSpc>
              <a:buNone/>
            </a:pPr>
            <a:r>
              <a:rPr lang="en-US" sz="1418" dirty="0">
                <a:solidFill>
                  <a:srgbClr val="E5E0DF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Testes unitários robustos com Mockito melhoram a manutenibilidade do código ao longo do tempo.</a:t>
            </a:r>
            <a:endParaRPr lang="en-US" sz="141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96</cp:revision>
  <dcterms:created xsi:type="dcterms:W3CDTF">2024-08-19T00:10:53Z</dcterms:created>
  <dcterms:modified xsi:type="dcterms:W3CDTF">2024-08-19T00:37:09Z</dcterms:modified>
</cp:coreProperties>
</file>